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2"/>
  </p:notesMasterIdLst>
  <p:sldIdLst>
    <p:sldId id="264" r:id="rId2"/>
    <p:sldId id="282" r:id="rId3"/>
    <p:sldId id="283" r:id="rId4"/>
    <p:sldId id="284" r:id="rId5"/>
    <p:sldId id="265" r:id="rId6"/>
    <p:sldId id="267" r:id="rId7"/>
    <p:sldId id="261" r:id="rId8"/>
    <p:sldId id="271" r:id="rId9"/>
    <p:sldId id="262" r:id="rId10"/>
    <p:sldId id="280" r:id="rId11"/>
    <p:sldId id="287" r:id="rId12"/>
    <p:sldId id="289" r:id="rId13"/>
    <p:sldId id="290" r:id="rId14"/>
    <p:sldId id="291" r:id="rId15"/>
    <p:sldId id="292" r:id="rId16"/>
    <p:sldId id="309" r:id="rId17"/>
    <p:sldId id="296" r:id="rId18"/>
    <p:sldId id="302" r:id="rId19"/>
    <p:sldId id="297" r:id="rId20"/>
    <p:sldId id="285" r:id="rId21"/>
    <p:sldId id="293" r:id="rId22"/>
    <p:sldId id="294" r:id="rId23"/>
    <p:sldId id="298" r:id="rId24"/>
    <p:sldId id="301" r:id="rId25"/>
    <p:sldId id="288" r:id="rId26"/>
    <p:sldId id="300" r:id="rId27"/>
    <p:sldId id="307" r:id="rId28"/>
    <p:sldId id="308" r:id="rId29"/>
    <p:sldId id="306" r:id="rId30"/>
    <p:sldId id="299" r:id="rId3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00"/>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E1D309C-7B70-4A77-A8A9-B8EB42A237C3}" type="datetimeFigureOut">
              <a:rPr lang="tr-TR"/>
              <a:pPr>
                <a:defRPr/>
              </a:pPr>
              <a:t>6.10.2016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601DC2-7783-4377-B37B-D2D5590CE44F}"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072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30724"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229432-810F-49FF-AF9D-C03175D2F093}" type="slidenum">
              <a:rPr lang="tr-TR" smtClean="0"/>
              <a:pPr/>
              <a:t>1</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174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1748"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BA3AF4-1C62-43CE-9712-7FAB66E2FA4F}" type="slidenum">
              <a:rPr lang="tr-TR" smtClean="0"/>
              <a:pPr/>
              <a:t>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77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27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851918-72FA-48B9-9C07-EF1D89B07E9B}" type="slidenum">
              <a:rPr lang="tr-TR" smtClean="0"/>
              <a:pPr/>
              <a:t>13</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795"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
        <p:nvSpPr>
          <p:cNvPr id="33796"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36A051-E317-4D4E-ACE2-944642BD0650}" type="slidenum">
              <a:rPr lang="tr-TR" smtClean="0"/>
              <a:pPr/>
              <a:t>24</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77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2772"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851918-72FA-48B9-9C07-EF1D89B07E9B}" type="slidenum">
              <a:rPr lang="tr-TR" smtClean="0"/>
              <a:pPr/>
              <a:t>29</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654DDBD-EE69-4EBE-98B7-E2360F52E816}" type="slidenum">
              <a:rPr lang="tr-TR"/>
              <a:pPr>
                <a:defRPr/>
              </a:pPr>
              <a:t>‹#›</a:t>
            </a:fld>
            <a:endParaRPr lang="tr-TR"/>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4179881-10A6-478A-9239-31E46ACF487D}" type="slidenum">
              <a:rPr lang="tr-TR"/>
              <a:pPr>
                <a:defRPr/>
              </a:pPr>
              <a:t>‹#›</a:t>
            </a:fld>
            <a:endParaRPr lang="tr-TR"/>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9C89DD3-5B23-47C5-8622-F4E68FC66891}" type="slidenum">
              <a:rPr lang="tr-TR"/>
              <a:pPr>
                <a:defRPr/>
              </a:pPr>
              <a:t>‹#›</a:t>
            </a:fld>
            <a:endParaRPr lang="tr-TR"/>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0D68A92-075B-4A16-A087-B8867EAFD13B}" type="slidenum">
              <a:rPr lang="tr-TR"/>
              <a:pPr>
                <a:defRPr/>
              </a:pPr>
              <a:t>‹#›</a:t>
            </a:fld>
            <a:endParaRPr lang="tr-TR"/>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EB65B21-0B47-4012-A1C1-873C58065DA2}" type="slidenum">
              <a:rPr lang="tr-TR"/>
              <a:pPr>
                <a:defRPr/>
              </a:pPr>
              <a:t>‹#›</a:t>
            </a:fld>
            <a:endParaRPr lang="tr-TR"/>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9824F12-6E63-40DE-8CE7-9E796CAD8A08}" type="slidenum">
              <a:rPr lang="tr-TR"/>
              <a:pPr>
                <a:defRPr/>
              </a:pPr>
              <a:t>‹#›</a:t>
            </a:fld>
            <a:endParaRPr lang="tr-TR"/>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08821644-5203-43A1-A989-9478D16BA6B6}" type="slidenum">
              <a:rPr lang="tr-TR"/>
              <a:pPr>
                <a:defRPr/>
              </a:pPr>
              <a:t>‹#›</a:t>
            </a:fld>
            <a:endParaRPr lang="tr-TR"/>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6CD3C1FC-488D-4CC9-9517-003442315ED9}" type="slidenum">
              <a:rPr lang="tr-TR"/>
              <a:pPr>
                <a:defRPr/>
              </a:pPr>
              <a:t>‹#›</a:t>
            </a:fld>
            <a:endParaRPr lang="tr-TR"/>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8402BD05-4623-4067-801C-82958C3AC93F}" type="slidenum">
              <a:rPr lang="tr-TR"/>
              <a:pPr>
                <a:defRPr/>
              </a:pPr>
              <a:t>‹#›</a:t>
            </a:fld>
            <a:endParaRPr lang="tr-TR"/>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9E14FD5-410D-4B7A-B5D3-80FCF1CE50A9}" type="slidenum">
              <a:rPr lang="tr-TR"/>
              <a:pPr>
                <a:defRPr/>
              </a:pPr>
              <a:t>‹#›</a:t>
            </a:fld>
            <a:endParaRPr lang="tr-TR"/>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7A95654-E9B7-4FCC-B452-8DA0A6153053}" type="slidenum">
              <a:rPr lang="tr-TR"/>
              <a:pPr>
                <a:defRPr/>
              </a:pPr>
              <a:t>‹#›</a:t>
            </a:fld>
            <a:endParaRPr lang="tr-TR"/>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E02D4A-4E91-4F23-9FD9-A6C0EBDAB6B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randomBar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4 Başlık"/>
          <p:cNvSpPr>
            <a:spLocks noGrp="1"/>
          </p:cNvSpPr>
          <p:nvPr>
            <p:ph type="title"/>
          </p:nvPr>
        </p:nvSpPr>
        <p:spPr>
          <a:xfrm>
            <a:off x="2195736" y="260648"/>
            <a:ext cx="4392488" cy="1143000"/>
          </a:xfrm>
        </p:spPr>
        <p:txBody>
          <a:bodyPr rtlCol="0">
            <a:normAutofit fontScale="90000"/>
          </a:bodyPr>
          <a:lstStyle/>
          <a:p>
            <a:pPr eaLnBrk="1" fontAlgn="auto" hangingPunct="1">
              <a:spcAft>
                <a:spcPts val="0"/>
              </a:spcAft>
              <a:defRPr/>
            </a:pPr>
            <a:r>
              <a:rPr lang="tr-TR" sz="2800" dirty="0" smtClean="0"/>
              <a:t/>
            </a:r>
            <a:br>
              <a:rPr lang="tr-TR" sz="2800" dirty="0" smtClean="0"/>
            </a:br>
            <a:r>
              <a:rPr lang="tr-TR" sz="2800" dirty="0" smtClean="0"/>
              <a:t/>
            </a:r>
            <a:br>
              <a:rPr lang="tr-TR" sz="2800" dirty="0" smtClean="0"/>
            </a:br>
            <a:r>
              <a:rPr lang="tr-TR" sz="2800" dirty="0" smtClean="0"/>
              <a:t>     </a:t>
            </a:r>
            <a:r>
              <a:rPr lang="tr-TR" dirty="0" smtClean="0"/>
              <a:t>FATİH ORTAOKULU</a:t>
            </a:r>
            <a:br>
              <a:rPr lang="tr-TR" dirty="0" smtClean="0"/>
            </a:br>
            <a:r>
              <a:rPr lang="tr-TR" sz="2000" dirty="0" smtClean="0"/>
              <a:t>REHBERLİK SERVİSİ</a:t>
            </a:r>
            <a:r>
              <a:rPr lang="tr-TR" sz="2800" dirty="0" smtClean="0"/>
              <a:t/>
            </a:r>
            <a:br>
              <a:rPr lang="tr-TR" sz="2800" dirty="0" smtClean="0"/>
            </a:br>
            <a:r>
              <a:rPr lang="tr-TR" sz="2800" dirty="0" smtClean="0"/>
              <a:t/>
            </a:r>
            <a:br>
              <a:rPr lang="tr-TR" sz="2800" dirty="0" smtClean="0"/>
            </a:br>
            <a:endParaRPr lang="tr-TR" sz="2800" dirty="0" smtClean="0"/>
          </a:p>
        </p:txBody>
      </p:sp>
      <p:sp>
        <p:nvSpPr>
          <p:cNvPr id="2051" name="Rectangle 2"/>
          <p:cNvSpPr>
            <a:spLocks noGrp="1" noChangeArrowheads="1"/>
          </p:cNvSpPr>
          <p:nvPr>
            <p:ph idx="1"/>
          </p:nvPr>
        </p:nvSpPr>
        <p:spPr>
          <a:solidFill>
            <a:schemeClr val="accent2"/>
          </a:solidFill>
        </p:spPr>
        <p:txBody>
          <a:bodyPr/>
          <a:lstStyle/>
          <a:p>
            <a:pPr algn="ctr" eaLnBrk="1" hangingPunct="1"/>
            <a:r>
              <a:rPr lang="tr-TR" sz="2400" b="1" dirty="0" smtClean="0"/>
              <a:t>5. SINIFLAR </a:t>
            </a:r>
            <a:r>
              <a:rPr lang="tr-TR" sz="2400" b="1" dirty="0" smtClean="0"/>
              <a:t>ORYANTASYON VELİ </a:t>
            </a:r>
            <a:r>
              <a:rPr lang="tr-TR" sz="2400" b="1" dirty="0" smtClean="0"/>
              <a:t>EĞİTİMİNE</a:t>
            </a:r>
          </a:p>
          <a:p>
            <a:pPr algn="ctr" eaLnBrk="1" hangingPunct="1"/>
            <a:r>
              <a:rPr lang="tr-TR" sz="2400" b="1" dirty="0" smtClean="0"/>
              <a:t> </a:t>
            </a:r>
            <a:r>
              <a:rPr lang="tr-TR" b="1" dirty="0" smtClean="0"/>
              <a:t>HOŞGELDİNİZ…</a:t>
            </a:r>
          </a:p>
        </p:txBody>
      </p:sp>
      <p:pic>
        <p:nvPicPr>
          <p:cNvPr id="2052" name="Picture 5" descr="http://www.psikolojistanbul.com/wp-content/uploads/2011/04/426118_m1.jpg"/>
          <p:cNvPicPr>
            <a:picLocks noChangeAspect="1" noChangeArrowheads="1"/>
          </p:cNvPicPr>
          <p:nvPr/>
        </p:nvPicPr>
        <p:blipFill>
          <a:blip r:embed="rId3" cstate="print"/>
          <a:srcRect/>
          <a:stretch>
            <a:fillRect/>
          </a:stretch>
        </p:blipFill>
        <p:spPr bwMode="auto">
          <a:xfrm>
            <a:off x="468313" y="2565400"/>
            <a:ext cx="8207375" cy="4081463"/>
          </a:xfrm>
          <a:prstGeom prst="rect">
            <a:avLst/>
          </a:prstGeom>
          <a:noFill/>
          <a:ln w="9525">
            <a:noFill/>
            <a:miter lim="800000"/>
            <a:headEnd/>
            <a:tailEnd/>
          </a:ln>
        </p:spPr>
      </p:pic>
      <p:pic>
        <p:nvPicPr>
          <p:cNvPr id="1026" name="Picture 2" descr="D:\rehberlik BELGE\ÇEŞİTLİ EVRAKLAR\okul-logo.png"/>
          <p:cNvPicPr>
            <a:picLocks noChangeAspect="1" noChangeArrowheads="1"/>
          </p:cNvPicPr>
          <p:nvPr/>
        </p:nvPicPr>
        <p:blipFill>
          <a:blip r:embed="rId4" cstate="print"/>
          <a:srcRect/>
          <a:stretch>
            <a:fillRect/>
          </a:stretch>
        </p:blipFill>
        <p:spPr bwMode="auto">
          <a:xfrm>
            <a:off x="467544" y="188640"/>
            <a:ext cx="1296144" cy="1296144"/>
          </a:xfrm>
          <a:prstGeom prst="rect">
            <a:avLst/>
          </a:prstGeom>
          <a:noFill/>
        </p:spPr>
      </p:pic>
      <p:pic>
        <p:nvPicPr>
          <p:cNvPr id="1027" name="Picture 3" descr="D:\rehberlik BELGE\ÇEŞİTLİ EVRAKLAR\okul-logo.png"/>
          <p:cNvPicPr>
            <a:picLocks noChangeAspect="1" noChangeArrowheads="1"/>
          </p:cNvPicPr>
          <p:nvPr/>
        </p:nvPicPr>
        <p:blipFill>
          <a:blip r:embed="rId4" cstate="print"/>
          <a:srcRect/>
          <a:stretch>
            <a:fillRect/>
          </a:stretch>
        </p:blipFill>
        <p:spPr bwMode="auto">
          <a:xfrm>
            <a:off x="7308304" y="116632"/>
            <a:ext cx="1368152" cy="1368152"/>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332656"/>
            <a:ext cx="7567612" cy="679450"/>
          </a:xfrm>
        </p:spPr>
        <p:txBody>
          <a:bodyPr rtlCol="0">
            <a:normAutofit fontScale="90000"/>
          </a:bodyPr>
          <a:lstStyle/>
          <a:p>
            <a:pPr eaLnBrk="1" fontAlgn="auto" hangingPunct="1">
              <a:spcAft>
                <a:spcPts val="0"/>
              </a:spcAft>
              <a:defRPr/>
            </a:pPr>
            <a:r>
              <a:rPr lang="tr-TR" dirty="0" smtClean="0"/>
              <a:t>SONUÇ:</a:t>
            </a:r>
          </a:p>
        </p:txBody>
      </p:sp>
      <p:sp>
        <p:nvSpPr>
          <p:cNvPr id="20483" name="Rectangle 3"/>
          <p:cNvSpPr>
            <a:spLocks noGrp="1" noChangeArrowheads="1"/>
          </p:cNvSpPr>
          <p:nvPr>
            <p:ph idx="1"/>
          </p:nvPr>
        </p:nvSpPr>
        <p:spPr>
          <a:xfrm>
            <a:off x="251520" y="1124744"/>
            <a:ext cx="8143875" cy="5111750"/>
          </a:xfrm>
        </p:spPr>
        <p:txBody>
          <a:bodyPr rtlCol="0">
            <a:normAutofit/>
          </a:bodyPr>
          <a:lstStyle/>
          <a:p>
            <a:pPr algn="just" eaLnBrk="1" fontAlgn="auto" hangingPunct="1">
              <a:lnSpc>
                <a:spcPct val="80000"/>
              </a:lnSpc>
              <a:spcAft>
                <a:spcPts val="0"/>
              </a:spcAft>
              <a:buFont typeface="Wingdings" pitchFamily="2" charset="2"/>
              <a:buNone/>
              <a:defRPr/>
            </a:pPr>
            <a:r>
              <a:rPr lang="tr-TR" sz="2400" dirty="0" smtClean="0"/>
              <a:t>		</a:t>
            </a:r>
            <a:r>
              <a:rPr lang="tr-TR" dirty="0" smtClean="0">
                <a:solidFill>
                  <a:schemeClr val="accent5">
                    <a:lumMod val="10000"/>
                  </a:schemeClr>
                </a:solidFill>
              </a:rPr>
              <a:t>Rehberlik ve psikolojik danışma; bireyin kendisini tanıması, çevresine uyum sağlayarak olumlu ilişkiler geliştirmesi, sağlıklı kararlar verebilmesi ve kendini gerçekleştirmesi temelinden yola çıkan hizmetler bütünüdür</a:t>
            </a:r>
            <a:r>
              <a:rPr lang="tr-TR" sz="2400" dirty="0" smtClean="0">
                <a:solidFill>
                  <a:schemeClr val="accent5">
                    <a:lumMod val="10000"/>
                  </a:schemeClr>
                </a:solidFill>
              </a:rPr>
              <a:t>.</a:t>
            </a:r>
          </a:p>
          <a:p>
            <a:pPr eaLnBrk="1" fontAlgn="auto" hangingPunct="1">
              <a:lnSpc>
                <a:spcPct val="80000"/>
              </a:lnSpc>
              <a:spcAft>
                <a:spcPts val="0"/>
              </a:spcAft>
              <a:buFont typeface="Wingdings" pitchFamily="2" charset="2"/>
              <a:buNone/>
              <a:defRPr/>
            </a:pPr>
            <a:r>
              <a:rPr lang="tr-TR" sz="2400" dirty="0" smtClean="0">
                <a:solidFill>
                  <a:schemeClr val="accent5">
                    <a:lumMod val="10000"/>
                  </a:schemeClr>
                </a:solidFill>
              </a:rPr>
              <a:t>	</a:t>
            </a:r>
          </a:p>
          <a:p>
            <a:pPr eaLnBrk="1" fontAlgn="auto" hangingPunct="1">
              <a:lnSpc>
                <a:spcPct val="80000"/>
              </a:lnSpc>
              <a:spcAft>
                <a:spcPts val="0"/>
              </a:spcAft>
              <a:buFont typeface="Wingdings" pitchFamily="2" charset="2"/>
              <a:buNone/>
              <a:defRPr/>
            </a:pPr>
            <a:r>
              <a:rPr lang="tr-TR" sz="2400" dirty="0" smtClean="0">
                <a:solidFill>
                  <a:schemeClr val="accent5">
                    <a:lumMod val="10000"/>
                  </a:schemeClr>
                </a:solidFill>
              </a:rPr>
              <a:t>	</a:t>
            </a:r>
          </a:p>
        </p:txBody>
      </p:sp>
      <p:pic>
        <p:nvPicPr>
          <p:cNvPr id="12292" name="Picture 5" descr="http://www.degisimterapi.com/psikolojikterapidanismanlik/aile_mutlu2.jpg"/>
          <p:cNvPicPr>
            <a:picLocks noChangeAspect="1" noChangeArrowheads="1"/>
          </p:cNvPicPr>
          <p:nvPr/>
        </p:nvPicPr>
        <p:blipFill>
          <a:blip r:embed="rId2" cstate="print"/>
          <a:srcRect/>
          <a:stretch>
            <a:fillRect/>
          </a:stretch>
        </p:blipFill>
        <p:spPr bwMode="auto">
          <a:xfrm>
            <a:off x="2411413" y="3141663"/>
            <a:ext cx="4867275" cy="30765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rtlCol="0">
            <a:normAutofit fontScale="90000"/>
          </a:bodyPr>
          <a:lstStyle/>
          <a:p>
            <a:pPr eaLnBrk="1" fontAlgn="auto" hangingPunct="1">
              <a:spcAft>
                <a:spcPts val="0"/>
              </a:spcAft>
              <a:defRPr/>
            </a:pPr>
            <a:r>
              <a:rPr lang="tr-TR" smtClean="0"/>
              <a:t>İlköğretimden itibaren başlamış bir sürecin devamındayız!</a:t>
            </a:r>
          </a:p>
        </p:txBody>
      </p:sp>
      <p:pic>
        <p:nvPicPr>
          <p:cNvPr id="13315" name="Picture 2" descr="http://www.manisa.pol.tr/birimlerimiz/rehberlik/images/rehberlik%20(1).jpg"/>
          <p:cNvPicPr>
            <a:picLocks noChangeAspect="1" noChangeArrowheads="1"/>
          </p:cNvPicPr>
          <p:nvPr/>
        </p:nvPicPr>
        <p:blipFill>
          <a:blip r:embed="rId2" cstate="print"/>
          <a:srcRect/>
          <a:stretch>
            <a:fillRect/>
          </a:stretch>
        </p:blipFill>
        <p:spPr bwMode="auto">
          <a:xfrm>
            <a:off x="468313" y="1581150"/>
            <a:ext cx="7629525" cy="5276850"/>
          </a:xfrm>
          <a:prstGeom prst="rect">
            <a:avLst/>
          </a:prstGeom>
          <a:noFill/>
          <a:ln w="9525">
            <a:noFill/>
            <a:miter lim="800000"/>
            <a:headEnd/>
            <a:tailEnd/>
          </a:ln>
        </p:spPr>
      </p:pic>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0" y="0"/>
            <a:ext cx="8893175" cy="2190750"/>
          </a:xfrm>
        </p:spPr>
        <p:txBody>
          <a:bodyPr/>
          <a:lstStyle/>
          <a:p>
            <a:pPr eaLnBrk="1" hangingPunct="1"/>
            <a:r>
              <a:rPr lang="tr-TR" sz="3600" dirty="0" smtClean="0"/>
              <a:t>Eğer çözümün bir parçası olmaz iseniz sorun çözülemez hale gelir!Tedavisi zordur!</a:t>
            </a:r>
          </a:p>
        </p:txBody>
      </p:sp>
      <p:pic>
        <p:nvPicPr>
          <p:cNvPr id="14339" name="Picture 2" descr="http://istegenc.isteinsan.com.tr/thumbnail.php?file=psikoloji1p_715419717.jpg&amp;size=article_medium"/>
          <p:cNvPicPr>
            <a:picLocks noChangeAspect="1" noChangeArrowheads="1"/>
          </p:cNvPicPr>
          <p:nvPr/>
        </p:nvPicPr>
        <p:blipFill>
          <a:blip r:embed="rId2" cstate="print"/>
          <a:srcRect/>
          <a:stretch>
            <a:fillRect/>
          </a:stretch>
        </p:blipFill>
        <p:spPr bwMode="auto">
          <a:xfrm>
            <a:off x="0" y="1844675"/>
            <a:ext cx="3028950" cy="2160389"/>
          </a:xfrm>
          <a:prstGeom prst="rect">
            <a:avLst/>
          </a:prstGeom>
          <a:noFill/>
          <a:ln w="9525">
            <a:noFill/>
            <a:miter lim="800000"/>
            <a:headEnd/>
            <a:tailEnd/>
          </a:ln>
        </p:spPr>
      </p:pic>
      <p:pic>
        <p:nvPicPr>
          <p:cNvPr id="14340" name="Picture 4" descr="http://www.rehberlik.eskisehir.pol.tr/Dosya/d%C3%BC%C5%9F%C3%BCnen%20adam.jpg"/>
          <p:cNvPicPr>
            <a:picLocks noChangeAspect="1" noChangeArrowheads="1"/>
          </p:cNvPicPr>
          <p:nvPr/>
        </p:nvPicPr>
        <p:blipFill>
          <a:blip r:embed="rId3" cstate="print"/>
          <a:srcRect/>
          <a:stretch>
            <a:fillRect/>
          </a:stretch>
        </p:blipFill>
        <p:spPr bwMode="auto">
          <a:xfrm>
            <a:off x="2987675" y="1844675"/>
            <a:ext cx="2376488" cy="2151063"/>
          </a:xfrm>
          <a:prstGeom prst="rect">
            <a:avLst/>
          </a:prstGeom>
          <a:noFill/>
          <a:ln w="9525">
            <a:noFill/>
            <a:miter lim="800000"/>
            <a:headEnd/>
            <a:tailEnd/>
          </a:ln>
        </p:spPr>
      </p:pic>
      <p:pic>
        <p:nvPicPr>
          <p:cNvPr id="14341" name="Picture 6" descr="http://didemsezgin.files.wordpress.com/2010/02/takim-foto.gif"/>
          <p:cNvPicPr>
            <a:picLocks noChangeAspect="1" noChangeArrowheads="1"/>
          </p:cNvPicPr>
          <p:nvPr/>
        </p:nvPicPr>
        <p:blipFill>
          <a:blip r:embed="rId4" cstate="print"/>
          <a:srcRect/>
          <a:stretch>
            <a:fillRect/>
          </a:stretch>
        </p:blipFill>
        <p:spPr bwMode="auto">
          <a:xfrm>
            <a:off x="1" y="4005064"/>
            <a:ext cx="2915816" cy="2852936"/>
          </a:xfrm>
          <a:prstGeom prst="rect">
            <a:avLst/>
          </a:prstGeom>
          <a:noFill/>
          <a:ln w="9525">
            <a:noFill/>
            <a:miter lim="800000"/>
            <a:headEnd/>
            <a:tailEnd/>
          </a:ln>
        </p:spPr>
      </p:pic>
      <p:pic>
        <p:nvPicPr>
          <p:cNvPr id="14342" name="Picture 8" descr="http://www.biltek.tubitak.gov.tr/gelisim/psikoloji/images/bosanma7.jpg"/>
          <p:cNvPicPr>
            <a:picLocks noChangeAspect="1" noChangeArrowheads="1"/>
          </p:cNvPicPr>
          <p:nvPr/>
        </p:nvPicPr>
        <p:blipFill>
          <a:blip r:embed="rId5" cstate="print"/>
          <a:srcRect/>
          <a:stretch>
            <a:fillRect/>
          </a:stretch>
        </p:blipFill>
        <p:spPr bwMode="auto">
          <a:xfrm>
            <a:off x="6156176" y="4005064"/>
            <a:ext cx="2987824" cy="2852936"/>
          </a:xfrm>
          <a:prstGeom prst="rect">
            <a:avLst/>
          </a:prstGeom>
          <a:noFill/>
          <a:ln w="9525">
            <a:noFill/>
            <a:miter lim="800000"/>
            <a:headEnd/>
            <a:tailEnd/>
          </a:ln>
        </p:spPr>
      </p:pic>
      <p:pic>
        <p:nvPicPr>
          <p:cNvPr id="14343" name="Picture 10" descr="http://www.yildizsesli.com/wp-content/uploads/Yalans%C4%B1z-bir-sevgili-ar%C4%B1yorum.jpg"/>
          <p:cNvPicPr>
            <a:picLocks noChangeAspect="1" noChangeArrowheads="1"/>
          </p:cNvPicPr>
          <p:nvPr/>
        </p:nvPicPr>
        <p:blipFill>
          <a:blip r:embed="rId6" cstate="print"/>
          <a:srcRect/>
          <a:stretch>
            <a:fillRect/>
          </a:stretch>
        </p:blipFill>
        <p:spPr bwMode="auto">
          <a:xfrm>
            <a:off x="3059113" y="4005064"/>
            <a:ext cx="3079750" cy="2852936"/>
          </a:xfrm>
          <a:prstGeom prst="rect">
            <a:avLst/>
          </a:prstGeom>
          <a:noFill/>
          <a:ln w="9525">
            <a:noFill/>
            <a:miter lim="800000"/>
            <a:headEnd/>
            <a:tailEnd/>
          </a:ln>
        </p:spPr>
      </p:pic>
      <p:pic>
        <p:nvPicPr>
          <p:cNvPr id="14344" name="Picture 9" descr="http://img.haberler.com/haber/361/uzmanlar-bosanan-ciftleri-uyardi-3591361_3943_o.jpg"/>
          <p:cNvPicPr>
            <a:picLocks noChangeAspect="1" noChangeArrowheads="1"/>
          </p:cNvPicPr>
          <p:nvPr/>
        </p:nvPicPr>
        <p:blipFill>
          <a:blip r:embed="rId7" cstate="print"/>
          <a:srcRect/>
          <a:stretch>
            <a:fillRect/>
          </a:stretch>
        </p:blipFill>
        <p:spPr bwMode="auto">
          <a:xfrm>
            <a:off x="5364163" y="1844674"/>
            <a:ext cx="3775075" cy="2160389"/>
          </a:xfrm>
          <a:prstGeom prst="rect">
            <a:avLst/>
          </a:prstGeom>
          <a:noFill/>
          <a:ln w="9525">
            <a:noFill/>
            <a:miter lim="800000"/>
            <a:headEnd/>
            <a:tailEnd/>
          </a:ln>
        </p:spPr>
      </p:pic>
    </p:spTree>
  </p:cSld>
  <p:clrMapOvr>
    <a:masterClrMapping/>
  </p:clrMapOvr>
  <p:transition>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rtlCol="0">
            <a:normAutofit fontScale="90000"/>
          </a:bodyPr>
          <a:lstStyle/>
          <a:p>
            <a:pPr eaLnBrk="1" fontAlgn="auto" hangingPunct="1">
              <a:spcAft>
                <a:spcPts val="0"/>
              </a:spcAft>
              <a:defRPr/>
            </a:pPr>
            <a:r>
              <a:rPr lang="tr-TR" smtClean="0"/>
              <a:t>Kendine güvenen başarılı ve mutlu çocuklar istiyorsunuz!</a:t>
            </a:r>
          </a:p>
        </p:txBody>
      </p:sp>
      <p:pic>
        <p:nvPicPr>
          <p:cNvPr id="15363" name="Picture 2" descr="http://www.ankapsikoloji.com/wp-content/uploads/cocuk-ve-ergen-danismanligi.jpg"/>
          <p:cNvPicPr>
            <a:picLocks noChangeAspect="1" noChangeArrowheads="1"/>
          </p:cNvPicPr>
          <p:nvPr/>
        </p:nvPicPr>
        <p:blipFill>
          <a:blip r:embed="rId3" cstate="print"/>
          <a:srcRect/>
          <a:stretch>
            <a:fillRect/>
          </a:stretch>
        </p:blipFill>
        <p:spPr bwMode="auto">
          <a:xfrm>
            <a:off x="395288" y="2708275"/>
            <a:ext cx="8264525" cy="3306763"/>
          </a:xfrm>
          <a:prstGeom prst="rect">
            <a:avLst/>
          </a:prstGeom>
          <a:noFill/>
          <a:ln w="9525">
            <a:noFill/>
            <a:miter lim="800000"/>
            <a:headEnd/>
            <a:tailEnd/>
          </a:ln>
        </p:spPr>
      </p:pic>
    </p:spTree>
  </p:cSld>
  <p:clrMapOvr>
    <a:masterClrMapping/>
  </p:clrMapOvr>
  <p:transition>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a:xfrm>
            <a:off x="1116013" y="765175"/>
            <a:ext cx="7313612" cy="1143000"/>
          </a:xfrm>
        </p:spPr>
        <p:txBody>
          <a:bodyPr rtlCol="0">
            <a:normAutofit fontScale="90000"/>
          </a:bodyPr>
          <a:lstStyle/>
          <a:p>
            <a:pPr eaLnBrk="1" fontAlgn="auto" hangingPunct="1">
              <a:spcAft>
                <a:spcPts val="0"/>
              </a:spcAft>
              <a:defRPr/>
            </a:pPr>
            <a:r>
              <a:rPr lang="tr-TR" smtClean="0"/>
              <a:t>O zaman hayatlarındaki en büyük boşluğun sevginiz olduğunu unutmayın!</a:t>
            </a:r>
          </a:p>
        </p:txBody>
      </p:sp>
      <p:pic>
        <p:nvPicPr>
          <p:cNvPr id="16387" name="Picture 2" descr="http://www.depam.com/depresyon/wp-content/uploads/2012/06/hizmetlerimiz.png"/>
          <p:cNvPicPr>
            <a:picLocks noChangeAspect="1" noChangeArrowheads="1"/>
          </p:cNvPicPr>
          <p:nvPr/>
        </p:nvPicPr>
        <p:blipFill>
          <a:blip r:embed="rId2" cstate="print"/>
          <a:srcRect/>
          <a:stretch>
            <a:fillRect/>
          </a:stretch>
        </p:blipFill>
        <p:spPr bwMode="auto">
          <a:xfrm>
            <a:off x="323850" y="3141663"/>
            <a:ext cx="5219700" cy="2619375"/>
          </a:xfrm>
          <a:prstGeom prst="rect">
            <a:avLst/>
          </a:prstGeom>
          <a:noFill/>
          <a:ln w="9525">
            <a:noFill/>
            <a:miter lim="800000"/>
            <a:headEnd/>
            <a:tailEnd/>
          </a:ln>
        </p:spPr>
      </p:pic>
      <p:pic>
        <p:nvPicPr>
          <p:cNvPr id="16388" name="Picture 4" descr="http://files.myopera.com/meLancoLiq1/blog/23563_109871739035628_108404205849048_137934_7520183_n.jpg"/>
          <p:cNvPicPr>
            <a:picLocks noChangeAspect="1" noChangeArrowheads="1"/>
          </p:cNvPicPr>
          <p:nvPr/>
        </p:nvPicPr>
        <p:blipFill>
          <a:blip r:embed="rId3" cstate="print"/>
          <a:srcRect/>
          <a:stretch>
            <a:fillRect/>
          </a:stretch>
        </p:blipFill>
        <p:spPr bwMode="auto">
          <a:xfrm>
            <a:off x="2843213" y="2276475"/>
            <a:ext cx="4286250" cy="3867150"/>
          </a:xfrm>
          <a:prstGeom prst="rect">
            <a:avLst/>
          </a:prstGeom>
          <a:noFill/>
          <a:ln w="9525">
            <a:noFill/>
            <a:miter lim="800000"/>
            <a:headEnd/>
            <a:tailEnd/>
          </a:ln>
        </p:spPr>
      </p:pic>
    </p:spTree>
  </p:cSld>
  <p:clrMapOvr>
    <a:masterClrMapping/>
  </p:clrMapOvr>
  <p:transition>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468313" y="301625"/>
            <a:ext cx="8215312" cy="1974850"/>
          </a:xfrm>
        </p:spPr>
        <p:txBody>
          <a:bodyPr rtlCol="0">
            <a:normAutofit fontScale="90000"/>
          </a:bodyPr>
          <a:lstStyle/>
          <a:p>
            <a:pPr eaLnBrk="1" fontAlgn="auto" hangingPunct="1">
              <a:spcAft>
                <a:spcPts val="0"/>
              </a:spcAft>
              <a:defRPr/>
            </a:pPr>
            <a:r>
              <a:rPr lang="tr-TR" smtClean="0"/>
              <a:t>Bir günleri diğerini tutmadan büyürler ama yetişkinlikte akılda kalanlar bugün yaşattığınız güven ya da güvensizliğin sonucu olacaktır!</a:t>
            </a:r>
          </a:p>
        </p:txBody>
      </p:sp>
      <p:pic>
        <p:nvPicPr>
          <p:cNvPr id="17411" name="Picture 2" descr="http://rehber.ehil.com/wp-content/uploads/2012/03/psikolog3.jpg"/>
          <p:cNvPicPr>
            <a:picLocks noChangeAspect="1" noChangeArrowheads="1"/>
          </p:cNvPicPr>
          <p:nvPr/>
        </p:nvPicPr>
        <p:blipFill>
          <a:blip r:embed="rId2" cstate="print"/>
          <a:srcRect/>
          <a:stretch>
            <a:fillRect/>
          </a:stretch>
        </p:blipFill>
        <p:spPr bwMode="auto">
          <a:xfrm>
            <a:off x="1547813" y="3068638"/>
            <a:ext cx="5324475" cy="2857500"/>
          </a:xfrm>
          <a:prstGeom prst="rect">
            <a:avLst/>
          </a:prstGeom>
          <a:noFill/>
          <a:ln w="9525">
            <a:noFill/>
            <a:miter lim="800000"/>
            <a:headEnd/>
            <a:tailEnd/>
          </a:ln>
        </p:spPr>
      </p:pic>
    </p:spTree>
  </p:cSld>
  <p:clrMapOvr>
    <a:masterClrMapping/>
  </p:clrMapOvr>
  <p:transition>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23528" y="0"/>
            <a:ext cx="8280920" cy="6694140"/>
          </a:xfrm>
          <a:prstGeom prst="rect">
            <a:avLst/>
          </a:prstGeom>
        </p:spPr>
        <p:txBody>
          <a:bodyPr wrap="square">
            <a:spAutoFit/>
          </a:bodyPr>
          <a:lstStyle/>
          <a:p>
            <a:pPr algn="ctr"/>
            <a:r>
              <a:rPr lang="tr-TR" sz="1300" dirty="0" smtClean="0"/>
              <a:t>ÇATLAK KOVALAR…</a:t>
            </a:r>
          </a:p>
          <a:p>
            <a:r>
              <a:rPr lang="tr-TR" sz="1300" dirty="0" smtClean="0"/>
              <a:t>	Bir zamanlar efendisinin evine her gün nehirden su taşıyan bir köle vardı. Köle boynunda taşıdığı bir sopanın iki ucuna birer kova asar, bu kovaları nehirden aldığı su ile doldurur ve eve getirirdi. </a:t>
            </a:r>
            <a:br>
              <a:rPr lang="tr-TR" sz="1300" dirty="0" smtClean="0"/>
            </a:br>
            <a:r>
              <a:rPr lang="tr-TR" sz="1300" dirty="0" smtClean="0"/>
              <a:t>	Ancak kovalardan birisi birkaç yerinden delinmiş eski bir kovaydı. Dolayısıyla, nehirde ağzına kadar doldurulan suyun ancak yarısını tutabilirdi eve kadar. Diğeri ise </a:t>
            </a:r>
            <a:r>
              <a:rPr lang="tr-TR" sz="1300" dirty="0" err="1" smtClean="0"/>
              <a:t>yep</a:t>
            </a:r>
            <a:r>
              <a:rPr lang="tr-TR" sz="1300" dirty="0" smtClean="0"/>
              <a:t> yeni ve sağlam bir kovaydı. Suyu hiç sızdırmadan taşırdı. Tam iki yıl bu böylece devam etti. Sucu köle nehirde iki tam kova dolduruyor, efendisinin evine geldiğinde ise geriye sadece bir buçuk kova su kalıyordu. </a:t>
            </a:r>
            <a:br>
              <a:rPr lang="tr-TR" sz="1300" dirty="0" smtClean="0"/>
            </a:br>
            <a:r>
              <a:rPr lang="tr-TR" sz="1300" dirty="0" smtClean="0"/>
              <a:t>	Deliksiz kova bu başarısıyla gurur duyuyor ve ?Ben işimi tam görüyorum? diyerek böbürleniyordu. Zavallı delik kova kusurundan dolayı utanıyor ve kendisinden beklenenin sadece yarısını yapabildiği için hep üzülüyordu. İki yıl boyunca deliğinden su sızdırmayı içine sindiremediği için, bir gün dile gelip nehir kenarında sucuya şöyle dedi: </a:t>
            </a:r>
            <a:br>
              <a:rPr lang="tr-TR" sz="1300" dirty="0" smtClean="0"/>
            </a:br>
            <a:r>
              <a:rPr lang="tr-TR" sz="1300" dirty="0" smtClean="0"/>
              <a:t>	-Ey sucu insan! Kendimden utanıyorum ve senden özür dilemek istiyorum.</a:t>
            </a:r>
            <a:br>
              <a:rPr lang="tr-TR" sz="1300" dirty="0" smtClean="0"/>
            </a:br>
            <a:r>
              <a:rPr lang="tr-TR" sz="1300" dirty="0" smtClean="0"/>
              <a:t>	-Niye ki? diye sordu sucu. </a:t>
            </a:r>
            <a:br>
              <a:rPr lang="tr-TR" sz="1300" dirty="0" smtClean="0"/>
            </a:br>
            <a:r>
              <a:rPr lang="tr-TR" sz="1300" dirty="0" smtClean="0"/>
              <a:t>	-Neden utanıyorsun?</a:t>
            </a:r>
            <a:br>
              <a:rPr lang="tr-TR" sz="1300" dirty="0" smtClean="0"/>
            </a:br>
            <a:r>
              <a:rPr lang="tr-TR" sz="1300" dirty="0" smtClean="0"/>
              <a:t>	-İki yıl boyunca, yan tarafımdaki çatlaklar yüzünden sular akıp gitti ve yükümün sadece yarısını efendinin evine götürebildim. Benim kusurum nedeniyle sen de gayretlerinin karşılığını tam alamıyorsun.</a:t>
            </a:r>
            <a:br>
              <a:rPr lang="tr-TR" sz="1300" dirty="0" smtClean="0"/>
            </a:br>
            <a:r>
              <a:rPr lang="tr-TR" sz="1300" dirty="0" smtClean="0"/>
              <a:t/>
            </a:r>
            <a:br>
              <a:rPr lang="tr-TR" sz="1300" dirty="0" smtClean="0"/>
            </a:br>
            <a:r>
              <a:rPr lang="tr-TR" sz="1300" dirty="0" smtClean="0"/>
              <a:t/>
            </a:r>
            <a:br>
              <a:rPr lang="tr-TR" sz="1300" dirty="0" smtClean="0"/>
            </a:br>
            <a:r>
              <a:rPr lang="tr-TR" sz="1300" dirty="0" smtClean="0"/>
              <a:t>	Sucu eski delik kovaya acıdı ve şefkatli bir sesle şöyle dedi: </a:t>
            </a:r>
            <a:br>
              <a:rPr lang="tr-TR" sz="1300" dirty="0" smtClean="0"/>
            </a:br>
            <a:r>
              <a:rPr lang="tr-TR" sz="1300" dirty="0" smtClean="0"/>
              <a:t>	-Efendinin evine dönerken, yol kenarındaki çiçeklere bir dikkat et istersen.</a:t>
            </a:r>
            <a:br>
              <a:rPr lang="tr-TR" sz="1300" dirty="0" smtClean="0"/>
            </a:br>
            <a:r>
              <a:rPr lang="tr-TR" sz="1300" dirty="0" smtClean="0"/>
              <a:t>	Gerçekten de, tepeye çıkarken, delik kova yol kenarındaki enfes yaban çiçeklerini gördü ve bu onu birazcık neşelendirdi. Ama yolun sonunda yine kederlendi, çünkü yükünün yarısını yine çatlaklardan akıtmıştı. Bu başarısızlığından ötürü sucudan yine özür diledi. Sucu kovaya şöyle dedi: </a:t>
            </a:r>
            <a:br>
              <a:rPr lang="tr-TR" sz="1300" dirty="0" smtClean="0"/>
            </a:br>
            <a:r>
              <a:rPr lang="tr-TR" sz="1300" dirty="0" smtClean="0"/>
              <a:t>	</a:t>
            </a:r>
            <a:r>
              <a:rPr lang="tr-TR" sz="1300" b="1" dirty="0" smtClean="0">
                <a:solidFill>
                  <a:srgbClr val="FF0000"/>
                </a:solidFill>
              </a:rPr>
              <a:t>-Yolun sadece senin tarafında çiçekler açtığını, diğer tarafında hiç çiçek olmadığını </a:t>
            </a:r>
            <a:r>
              <a:rPr lang="tr-TR" sz="1300" b="1" dirty="0" err="1" smtClean="0">
                <a:solidFill>
                  <a:srgbClr val="FF0000"/>
                </a:solidFill>
              </a:rPr>
              <a:t>farketmedin</a:t>
            </a:r>
            <a:r>
              <a:rPr lang="tr-TR" sz="1300" b="1" dirty="0" smtClean="0">
                <a:solidFill>
                  <a:srgbClr val="FF0000"/>
                </a:solidFill>
              </a:rPr>
              <a:t> mi? Bu neden böyle biliyor musun? Ben senin delik olduğunu baştan beri biliyordum ve bundan faydalanmak istedim. Senin tarafındaki yol kenarına çiçek tohumları ektim. Ve her gün dereden dönerken onları sen suladın. İki yıl boyunca bu güzel çiçeklerle efendimin masasını süsleyebildiysem, bu senin sayende oldu. Senin sayende, efendimin odası böylesine güzelleşti..</a:t>
            </a:r>
            <a:r>
              <a:rPr lang="tr-TR" sz="1300" dirty="0" smtClean="0"/>
              <a:t> </a:t>
            </a:r>
            <a:endParaRPr lang="tr-TR" sz="1300" dirty="0"/>
          </a:p>
        </p:txBody>
      </p:sp>
    </p:spTree>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755650" y="301625"/>
            <a:ext cx="7927975" cy="1143000"/>
          </a:xfrm>
        </p:spPr>
        <p:txBody>
          <a:bodyPr rtlCol="0">
            <a:normAutofit fontScale="90000"/>
          </a:bodyPr>
          <a:lstStyle/>
          <a:p>
            <a:pPr eaLnBrk="1" fontAlgn="auto" hangingPunct="1">
              <a:spcAft>
                <a:spcPts val="0"/>
              </a:spcAft>
              <a:defRPr/>
            </a:pPr>
            <a:r>
              <a:rPr lang="tr-TR" smtClean="0"/>
              <a:t>Zamanla sizin yerinize daha iyi vakit geçirdiği yeni arkadaşlar ediniyorlar!</a:t>
            </a:r>
          </a:p>
        </p:txBody>
      </p:sp>
      <p:pic>
        <p:nvPicPr>
          <p:cNvPr id="18435" name="Picture 2" descr="http://foto.ekolay.net/images/galeri2/galeri_2232/%5b1%5d622008104432_2232.jpg"/>
          <p:cNvPicPr>
            <a:picLocks noChangeAspect="1" noChangeArrowheads="1"/>
          </p:cNvPicPr>
          <p:nvPr/>
        </p:nvPicPr>
        <p:blipFill>
          <a:blip r:embed="rId2" cstate="print"/>
          <a:srcRect/>
          <a:stretch>
            <a:fillRect/>
          </a:stretch>
        </p:blipFill>
        <p:spPr bwMode="auto">
          <a:xfrm>
            <a:off x="0" y="1484313"/>
            <a:ext cx="2700338" cy="2771775"/>
          </a:xfrm>
          <a:prstGeom prst="rect">
            <a:avLst/>
          </a:prstGeom>
          <a:noFill/>
          <a:ln w="9525">
            <a:noFill/>
            <a:miter lim="800000"/>
            <a:headEnd/>
            <a:tailEnd/>
          </a:ln>
        </p:spPr>
      </p:pic>
      <p:pic>
        <p:nvPicPr>
          <p:cNvPr id="18436" name="Picture 4" descr="http://i.onbesyirmibes.org/image/2011/10/25/201582.jpg"/>
          <p:cNvPicPr>
            <a:picLocks noChangeAspect="1" noChangeArrowheads="1"/>
          </p:cNvPicPr>
          <p:nvPr/>
        </p:nvPicPr>
        <p:blipFill>
          <a:blip r:embed="rId3" cstate="print"/>
          <a:srcRect/>
          <a:stretch>
            <a:fillRect/>
          </a:stretch>
        </p:blipFill>
        <p:spPr bwMode="auto">
          <a:xfrm>
            <a:off x="6516688" y="4216400"/>
            <a:ext cx="2627312" cy="2641600"/>
          </a:xfrm>
          <a:prstGeom prst="rect">
            <a:avLst/>
          </a:prstGeom>
          <a:noFill/>
          <a:ln w="9525">
            <a:noFill/>
            <a:miter lim="800000"/>
            <a:headEnd/>
            <a:tailEnd/>
          </a:ln>
        </p:spPr>
      </p:pic>
      <p:pic>
        <p:nvPicPr>
          <p:cNvPr id="18437" name="Picture 6" descr="http://1sosyalmedya.com/wp-content/uploads/2012/09/Pazarlama-psikolojik-bir-vakadir-160x160.jpg"/>
          <p:cNvPicPr>
            <a:picLocks noChangeAspect="1" noChangeArrowheads="1"/>
          </p:cNvPicPr>
          <p:nvPr/>
        </p:nvPicPr>
        <p:blipFill>
          <a:blip r:embed="rId4" cstate="print"/>
          <a:srcRect/>
          <a:stretch>
            <a:fillRect/>
          </a:stretch>
        </p:blipFill>
        <p:spPr bwMode="auto">
          <a:xfrm>
            <a:off x="0" y="4292600"/>
            <a:ext cx="2700338" cy="2565400"/>
          </a:xfrm>
          <a:prstGeom prst="rect">
            <a:avLst/>
          </a:prstGeom>
          <a:noFill/>
          <a:ln w="9525">
            <a:noFill/>
            <a:miter lim="800000"/>
            <a:headEnd/>
            <a:tailEnd/>
          </a:ln>
        </p:spPr>
      </p:pic>
      <p:pic>
        <p:nvPicPr>
          <p:cNvPr id="18438" name="Picture 8" descr="http://cdn1.tipeez.com/Cms/News/8/8/7288/1056403_129786914685123656949_Original.jpg"/>
          <p:cNvPicPr>
            <a:picLocks noChangeAspect="1" noChangeArrowheads="1"/>
          </p:cNvPicPr>
          <p:nvPr/>
        </p:nvPicPr>
        <p:blipFill>
          <a:blip r:embed="rId5" cstate="print"/>
          <a:srcRect/>
          <a:stretch>
            <a:fillRect/>
          </a:stretch>
        </p:blipFill>
        <p:spPr bwMode="auto">
          <a:xfrm>
            <a:off x="5508625" y="1484313"/>
            <a:ext cx="3635375" cy="2714625"/>
          </a:xfrm>
          <a:prstGeom prst="rect">
            <a:avLst/>
          </a:prstGeom>
          <a:noFill/>
          <a:ln w="9525">
            <a:noFill/>
            <a:miter lim="800000"/>
            <a:headEnd/>
            <a:tailEnd/>
          </a:ln>
        </p:spPr>
      </p:pic>
      <p:pic>
        <p:nvPicPr>
          <p:cNvPr id="18439" name="Picture 10" descr="http://www.baskentsohbet.com/blog/wp-content/uploads/Bedava-arkada%C5%9Fl%C4%B1k-siteleri-276x300.png"/>
          <p:cNvPicPr>
            <a:picLocks noChangeAspect="1" noChangeArrowheads="1"/>
          </p:cNvPicPr>
          <p:nvPr/>
        </p:nvPicPr>
        <p:blipFill>
          <a:blip r:embed="rId6" cstate="print"/>
          <a:srcRect/>
          <a:stretch>
            <a:fillRect/>
          </a:stretch>
        </p:blipFill>
        <p:spPr bwMode="auto">
          <a:xfrm>
            <a:off x="3348038" y="4221163"/>
            <a:ext cx="2628900" cy="2857500"/>
          </a:xfrm>
          <a:prstGeom prst="rect">
            <a:avLst/>
          </a:prstGeom>
          <a:noFill/>
          <a:ln w="9525">
            <a:noFill/>
            <a:miter lim="800000"/>
            <a:headEnd/>
            <a:tailEnd/>
          </a:ln>
        </p:spPr>
      </p:pic>
      <p:pic>
        <p:nvPicPr>
          <p:cNvPr id="18440" name="Picture 6"/>
          <p:cNvPicPr>
            <a:picLocks noChangeAspect="1" noChangeArrowheads="1"/>
          </p:cNvPicPr>
          <p:nvPr/>
        </p:nvPicPr>
        <p:blipFill>
          <a:blip r:embed="rId7" cstate="print"/>
          <a:srcRect/>
          <a:stretch>
            <a:fillRect/>
          </a:stretch>
        </p:blipFill>
        <p:spPr bwMode="auto">
          <a:xfrm>
            <a:off x="2627313" y="1484313"/>
            <a:ext cx="2916237" cy="2736850"/>
          </a:xfrm>
          <a:prstGeom prst="rect">
            <a:avLst/>
          </a:prstGeom>
          <a:noFill/>
          <a:ln w="9525">
            <a:noFill/>
            <a:miter lim="800000"/>
            <a:headEnd/>
            <a:tailEnd/>
          </a:ln>
        </p:spPr>
      </p:pic>
    </p:spTree>
  </p:cSld>
  <p:clrMapOvr>
    <a:masterClrMapping/>
  </p:clrMapOvr>
  <p:transition>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2 Resim" descr="90larda çocuk olmak.jpg"/>
          <p:cNvPicPr>
            <a:picLocks noChangeAspect="1"/>
          </p:cNvPicPr>
          <p:nvPr/>
        </p:nvPicPr>
        <p:blipFill>
          <a:blip r:embed="rId2" cstate="print"/>
          <a:srcRect/>
          <a:stretch>
            <a:fillRect/>
          </a:stretch>
        </p:blipFill>
        <p:spPr bwMode="auto">
          <a:xfrm>
            <a:off x="0" y="-14288"/>
            <a:ext cx="9144000" cy="6872288"/>
          </a:xfrm>
          <a:prstGeom prst="rect">
            <a:avLst/>
          </a:prstGeom>
          <a:noFill/>
          <a:ln w="9525">
            <a:noFill/>
            <a:miter lim="800000"/>
            <a:headEnd/>
            <a:tailEnd/>
          </a:ln>
        </p:spPr>
      </p:pic>
    </p:spTree>
  </p:cSld>
  <p:clrMapOvr>
    <a:masterClrMapping/>
  </p:clrMapOvr>
  <p:transition>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rtlCol="0">
            <a:normAutofit fontScale="90000"/>
          </a:bodyPr>
          <a:lstStyle/>
          <a:p>
            <a:pPr eaLnBrk="1" fontAlgn="auto" hangingPunct="1">
              <a:spcAft>
                <a:spcPts val="0"/>
              </a:spcAft>
              <a:defRPr/>
            </a:pPr>
            <a:r>
              <a:rPr lang="tr-TR" smtClean="0"/>
              <a:t>Bazıları hiç de bu kadar masum olmuyor!</a:t>
            </a:r>
          </a:p>
        </p:txBody>
      </p:sp>
      <p:pic>
        <p:nvPicPr>
          <p:cNvPr id="20483" name="Picture 2" descr="http://www.psikoloji.com.tr/resimler/4000/5551_2.jpg"/>
          <p:cNvPicPr>
            <a:picLocks noChangeAspect="1" noChangeArrowheads="1"/>
          </p:cNvPicPr>
          <p:nvPr/>
        </p:nvPicPr>
        <p:blipFill>
          <a:blip r:embed="rId2" cstate="print"/>
          <a:srcRect/>
          <a:stretch>
            <a:fillRect/>
          </a:stretch>
        </p:blipFill>
        <p:spPr bwMode="auto">
          <a:xfrm>
            <a:off x="0" y="1557338"/>
            <a:ext cx="2700338" cy="2303462"/>
          </a:xfrm>
          <a:prstGeom prst="rect">
            <a:avLst/>
          </a:prstGeom>
          <a:noFill/>
          <a:ln w="9525">
            <a:noFill/>
            <a:miter lim="800000"/>
            <a:headEnd/>
            <a:tailEnd/>
          </a:ln>
        </p:spPr>
      </p:pic>
      <p:pic>
        <p:nvPicPr>
          <p:cNvPr id="20484" name="Picture 6" descr="http://www.nigdetml.k12.tr/tr/wp-content/dosyalar/2008/06/arkadaslik.jpg"/>
          <p:cNvPicPr>
            <a:picLocks noChangeAspect="1" noChangeArrowheads="1"/>
          </p:cNvPicPr>
          <p:nvPr/>
        </p:nvPicPr>
        <p:blipFill>
          <a:blip r:embed="rId3" cstate="print"/>
          <a:srcRect/>
          <a:stretch>
            <a:fillRect/>
          </a:stretch>
        </p:blipFill>
        <p:spPr bwMode="auto">
          <a:xfrm>
            <a:off x="6588125" y="1557338"/>
            <a:ext cx="2555875" cy="2447925"/>
          </a:xfrm>
          <a:prstGeom prst="rect">
            <a:avLst/>
          </a:prstGeom>
          <a:noFill/>
          <a:ln w="9525">
            <a:noFill/>
            <a:miter lim="800000"/>
            <a:headEnd/>
            <a:tailEnd/>
          </a:ln>
        </p:spPr>
      </p:pic>
      <p:pic>
        <p:nvPicPr>
          <p:cNvPr id="20485" name="Picture 4" descr="http://www.ozyegin.edu.tr/getattachment/a1f26675-a881-46a2-a78f-670969337367/Psikoloji-Bolumu"/>
          <p:cNvPicPr>
            <a:picLocks noChangeAspect="1" noChangeArrowheads="1"/>
          </p:cNvPicPr>
          <p:nvPr/>
        </p:nvPicPr>
        <p:blipFill>
          <a:blip r:embed="rId4" cstate="print"/>
          <a:srcRect/>
          <a:stretch>
            <a:fillRect/>
          </a:stretch>
        </p:blipFill>
        <p:spPr bwMode="auto">
          <a:xfrm>
            <a:off x="0" y="3860800"/>
            <a:ext cx="9144000" cy="2997200"/>
          </a:xfrm>
          <a:prstGeom prst="rect">
            <a:avLst/>
          </a:prstGeom>
          <a:noFill/>
          <a:ln w="9525">
            <a:noFill/>
            <a:miter lim="800000"/>
            <a:headEnd/>
            <a:tailEnd/>
          </a:ln>
        </p:spPr>
      </p:pic>
      <p:pic>
        <p:nvPicPr>
          <p:cNvPr id="20486" name="Picture 8" descr="http://www.komikzede.com/wp-content/uploads/arkadaslik.jpg"/>
          <p:cNvPicPr>
            <a:picLocks noChangeAspect="1" noChangeArrowheads="1"/>
          </p:cNvPicPr>
          <p:nvPr/>
        </p:nvPicPr>
        <p:blipFill>
          <a:blip r:embed="rId5" cstate="print"/>
          <a:srcRect/>
          <a:stretch>
            <a:fillRect/>
          </a:stretch>
        </p:blipFill>
        <p:spPr bwMode="auto">
          <a:xfrm>
            <a:off x="2627313" y="1484313"/>
            <a:ext cx="3876675" cy="5373687"/>
          </a:xfrm>
          <a:prstGeom prst="rect">
            <a:avLst/>
          </a:prstGeom>
          <a:noFill/>
          <a:ln w="9525">
            <a:noFill/>
            <a:miter lim="800000"/>
            <a:headEnd/>
            <a:tailEnd/>
          </a:ln>
        </p:spPr>
      </p:pic>
    </p:spTree>
  </p:cSld>
  <p:clrMapOvr>
    <a:masterClrMapping/>
  </p:clrMapOvr>
  <p:transition>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degisimterapi.com/psikolojikterapidanismanlik/dogum_sonrasi_depresyon.jpg"/>
          <p:cNvPicPr>
            <a:picLocks noChangeAspect="1" noChangeArrowheads="1"/>
          </p:cNvPicPr>
          <p:nvPr/>
        </p:nvPicPr>
        <p:blipFill>
          <a:blip r:embed="rId3" cstate="print"/>
          <a:srcRect/>
          <a:stretch>
            <a:fillRect/>
          </a:stretch>
        </p:blipFill>
        <p:spPr bwMode="auto">
          <a:xfrm>
            <a:off x="4035425" y="0"/>
            <a:ext cx="5108575" cy="4437063"/>
          </a:xfrm>
          <a:prstGeom prst="rect">
            <a:avLst/>
          </a:prstGeom>
          <a:noFill/>
          <a:ln w="9525">
            <a:noFill/>
            <a:miter lim="800000"/>
            <a:headEnd/>
            <a:tailEnd/>
          </a:ln>
        </p:spPr>
      </p:pic>
      <p:pic>
        <p:nvPicPr>
          <p:cNvPr id="3075" name="Picture 4" descr="http://www.degisimterapi.com/psikolojikterapidanismanlik/oyunoyunbebek.jpg"/>
          <p:cNvPicPr>
            <a:picLocks noChangeAspect="1" noChangeArrowheads="1"/>
          </p:cNvPicPr>
          <p:nvPr/>
        </p:nvPicPr>
        <p:blipFill>
          <a:blip r:embed="rId4" cstate="print"/>
          <a:srcRect/>
          <a:stretch>
            <a:fillRect/>
          </a:stretch>
        </p:blipFill>
        <p:spPr bwMode="auto">
          <a:xfrm>
            <a:off x="0" y="4502150"/>
            <a:ext cx="3259138" cy="2355850"/>
          </a:xfrm>
          <a:prstGeom prst="rect">
            <a:avLst/>
          </a:prstGeom>
          <a:noFill/>
          <a:ln w="9525">
            <a:noFill/>
            <a:miter lim="800000"/>
            <a:headEnd/>
            <a:tailEnd/>
          </a:ln>
        </p:spPr>
      </p:pic>
      <p:pic>
        <p:nvPicPr>
          <p:cNvPr id="3076" name="Picture 6" descr="http://images.markapon.com/deals/16541/psikolojik-0-0-0-1.jpg"/>
          <p:cNvPicPr>
            <a:picLocks noChangeAspect="1" noChangeArrowheads="1"/>
          </p:cNvPicPr>
          <p:nvPr/>
        </p:nvPicPr>
        <p:blipFill>
          <a:blip r:embed="rId5" cstate="print"/>
          <a:srcRect/>
          <a:stretch>
            <a:fillRect/>
          </a:stretch>
        </p:blipFill>
        <p:spPr bwMode="auto">
          <a:xfrm>
            <a:off x="4887913" y="3716338"/>
            <a:ext cx="4256087" cy="3141662"/>
          </a:xfrm>
          <a:prstGeom prst="rect">
            <a:avLst/>
          </a:prstGeom>
          <a:noFill/>
          <a:ln w="9525">
            <a:noFill/>
            <a:miter lim="800000"/>
            <a:headEnd/>
            <a:tailEnd/>
          </a:ln>
        </p:spPr>
      </p:pic>
      <p:pic>
        <p:nvPicPr>
          <p:cNvPr id="3077" name="Picture 8" descr="http://www.aktuelpsikoloji.com/images/haber/266.jpg"/>
          <p:cNvPicPr>
            <a:picLocks noChangeAspect="1" noChangeArrowheads="1"/>
          </p:cNvPicPr>
          <p:nvPr/>
        </p:nvPicPr>
        <p:blipFill>
          <a:blip r:embed="rId6" cstate="print"/>
          <a:srcRect/>
          <a:stretch>
            <a:fillRect/>
          </a:stretch>
        </p:blipFill>
        <p:spPr bwMode="auto">
          <a:xfrm>
            <a:off x="2916238" y="4652963"/>
            <a:ext cx="2190750" cy="2205037"/>
          </a:xfrm>
          <a:prstGeom prst="rect">
            <a:avLst/>
          </a:prstGeom>
          <a:noFill/>
          <a:ln w="9525">
            <a:noFill/>
            <a:miter lim="800000"/>
            <a:headEnd/>
            <a:tailEnd/>
          </a:ln>
        </p:spPr>
      </p:pic>
      <p:pic>
        <p:nvPicPr>
          <p:cNvPr id="3078" name="Picture 10" descr="http://t3.gstatic.com/images?q=tbn:ANd9GcQKl_PyGrbqNQ9Tjc3LmpdcDfD9rAS-S5wh3FFM5v8WTUh_Q-HVWnlN_lIz"/>
          <p:cNvPicPr>
            <a:picLocks noChangeAspect="1" noChangeArrowheads="1"/>
          </p:cNvPicPr>
          <p:nvPr/>
        </p:nvPicPr>
        <p:blipFill>
          <a:blip r:embed="rId7" cstate="print"/>
          <a:srcRect/>
          <a:stretch>
            <a:fillRect/>
          </a:stretch>
        </p:blipFill>
        <p:spPr bwMode="auto">
          <a:xfrm>
            <a:off x="0" y="0"/>
            <a:ext cx="4067175" cy="2657475"/>
          </a:xfrm>
          <a:prstGeom prst="rect">
            <a:avLst/>
          </a:prstGeom>
          <a:noFill/>
          <a:ln w="9525">
            <a:noFill/>
            <a:miter lim="800000"/>
            <a:headEnd/>
            <a:tailEnd/>
          </a:ln>
        </p:spPr>
      </p:pic>
      <p:pic>
        <p:nvPicPr>
          <p:cNvPr id="3079" name="Picture 14" descr="http://www.tefekkur-dergisi.com/resimler/aile_kavgalari-0.jpg"/>
          <p:cNvPicPr>
            <a:picLocks noChangeAspect="1" noChangeArrowheads="1"/>
          </p:cNvPicPr>
          <p:nvPr/>
        </p:nvPicPr>
        <p:blipFill>
          <a:blip r:embed="rId8" cstate="print"/>
          <a:srcRect/>
          <a:stretch>
            <a:fillRect/>
          </a:stretch>
        </p:blipFill>
        <p:spPr bwMode="auto">
          <a:xfrm>
            <a:off x="0" y="2636838"/>
            <a:ext cx="4067175" cy="1871662"/>
          </a:xfrm>
          <a:prstGeom prst="rect">
            <a:avLst/>
          </a:prstGeom>
          <a:noFill/>
          <a:ln w="9525">
            <a:noFill/>
            <a:miter lim="800000"/>
            <a:headEnd/>
            <a:tailEnd/>
          </a:ln>
        </p:spPr>
      </p:pic>
      <p:sp>
        <p:nvSpPr>
          <p:cNvPr id="4105" name="8 Başlık"/>
          <p:cNvSpPr>
            <a:spLocks noGrp="1"/>
          </p:cNvSpPr>
          <p:nvPr>
            <p:ph type="title"/>
          </p:nvPr>
        </p:nvSpPr>
        <p:spPr>
          <a:xfrm>
            <a:off x="1331913" y="0"/>
            <a:ext cx="7313612" cy="1143000"/>
          </a:xfrm>
        </p:spPr>
        <p:txBody>
          <a:bodyPr rtlCol="0">
            <a:normAutofit fontScale="90000"/>
          </a:bodyPr>
          <a:lstStyle/>
          <a:p>
            <a:pPr eaLnBrk="1" fontAlgn="auto" hangingPunct="1">
              <a:spcAft>
                <a:spcPts val="0"/>
              </a:spcAft>
              <a:defRPr/>
            </a:pPr>
            <a:r>
              <a:rPr lang="tr-TR" dirty="0" smtClean="0">
                <a:solidFill>
                  <a:schemeClr val="bg1"/>
                </a:solidFill>
              </a:rPr>
              <a:t>SERÜVENİMİZ BÖYLE BAŞLADI </a:t>
            </a:r>
            <a:r>
              <a:rPr lang="tr-TR" dirty="0" smtClean="0">
                <a:solidFill>
                  <a:schemeClr val="bg1"/>
                </a:solidFill>
                <a:sym typeface="Wingdings" pitchFamily="2" charset="2"/>
              </a:rPr>
              <a:t></a:t>
            </a:r>
            <a:endParaRPr lang="tr-TR" dirty="0" smtClean="0">
              <a:solidFill>
                <a:schemeClr val="bg1"/>
              </a:solidFill>
            </a:endParaRPr>
          </a:p>
        </p:txBody>
      </p:sp>
      <p:sp>
        <p:nvSpPr>
          <p:cNvPr id="3081" name="AutoShape 11" descr="data:image/jpeg;base64,/9j/4AAQSkZJRgABAQAAAQABAAD/2wCEAAkGBhQSERUUExQVFBUWGBgXGBcVFxUXGBoXFBUXFRcXFBYYHCYeFxokGRQVHy8gJCcpLCwsFx4xNTAqNSYrLCkBCQoKDgwOFA8PFCkYFBgpKSkpKSkpKSkpKSkpKSkpKSkpKSkpKSkpKSkpKSkpKSkpKSkpKSkpKSkpKSkpKSkpKf/AABEIAMcA/gMBIgACEQEDEQH/xAAcAAACAgMBAQAAAAAAAAAAAAAEBQMGAAIHAQj/xAA7EAABAwMCAwUHAwMDBAMAAAABAAIRAwQhBTESQVEGYXGB8BMikaGxwdEHMkJS4fEUI5IVYnKiM3OC/8QAFwEBAQEBAAAAAAAAAAAAAAAAAAECA//EABwRAQEBAQEBAQEBAAAAAAAAAAABETECIUFhEv/aAAwDAQACEQMRAD8Aq7rF5/cY7vnHcFG/SiOUnwB+SeuouJkDM46Aee5T7RND4hLhJ7/t3rnjrqh1LNwECm0b5HG0nxEkJRe6TWJw1x6b/U8l2etpAAwAPIJdcWYAOMhMTXD7rS6jd2uCBdSIOcLq+p2Xd8lXrywa6fdV2ws1Tbd/I7Hn0K2Y8tcQeRyJ6J3V0Zg9dP8AHzQF9Y/IRPWP7QmrgkPlrTiCPD+ThB/4p1QrzSPcPuefmq3a1vdh2wBjlvmJ8T800tbmGBvUt+5nwgt+Cyoi1suN/FA3Jg+vBdH0ZraTQAc7nbKpWmvaI8E+o6iN5ViOhWd9MN64Te6qOIDRAYAAI5E7Gf7KmdkantXlx2GBHU7+CvRYB7ogczHyGRPTwWoyis6XE47icnvPf3j8eAZWtBoGMA7dI3x80PQtg1ogHEdc+ZmUwpevjEKomCjrOj5rdD3L/XiqkI9WuMKl6vcnO6tOrVJ9eKpmrVInwWa3Cz/rvszkptb6y6AdwRII6b/ZUe/uAH5OCpdM1v2FYU3mKL/2Hbhfvuf4nbxUVaNQYyqAHNxyHSfX3VI1nROCS0mfjP8AdW198Hdx9ZS27vBJDoz68lKKFT1R9M7z3FWXTr8PaDOe5B65ogqS+mPf3IH8hGY78Sq7Z3TqTpyEwdFbWkIes2Q539Iz4Hn5fdAWd+HtBHT1hEGoc94IPgRnw6fhAoudVgYdDh0JETk4EA+aW1NXe8wCfhM+ip76wbMNHvHk2Tnvj7qI6K9uCDJHTzxIwI8CUCm+qEu97dDIi5pkE423Q63HOvoZ+mwfP1n4qzaRae6ltsziPFENEx49fXM+Cb6e2D1z6hRoRc2mP8/VI9QtswY2VzADm7Kv6vQyqigapQOVW61BXPWaeCqze091luEtxSwlte3lNqxQTt1mrCC7tyOUIZlyQfXQD7K0PogjISPU9K4QXN+CQ1tbaryTduqbAKnNfCa6K8uqtB2lWzCXXd+wtD2dBhMSc98k+PfzV4tqHutPnOTOMTO/mqT2agtbJiI38Rg9PJXO0dxie87dBiO4rUYF03YbHd6+fNEU3YEIZrIjJwfHB/yt/aRy7sdVUwRPP10QV9cKX2+CNvUpfevPM7nw5qhDqtWZ5KlazVkESrJqtU57p9BU7Vavrz6rNaiqao6SUHXripS4Hfvb+05yPyEXfNmSlr6aw1hnpuulwAcffG/f3+KnuLrj2Vcq0CDI8e/AWjK9U7HHRDDyjqPs3DmOn4W+vaK1zPbMH7yZ7iYMnux80m4HFw3V77O2vHSLCJBCFUvQ6hBLen3ViptkKav2ZNOoSB54Clp0OFVCp9ItJ4SWk8xAd3+9v8EquNXNOfd4j/U81Hb85lPb0Rjc4HntjzVu7Jfpy1pFa6bxVN20zEM2gv5OdjwE9Uwqkaf2bub2C9nsmcg1sEjw5eJ6q46Z+n9OmyOFo8QHHzJV7NFrRAgeGEJV3WsZEgR7nPpz7geibWVm4DIjx8UXa6a2n48zHhz35IgGeXrZVGlCpw4PqOSU6wZmPkmNcdPUJTfnBKCpamJCrOoNVm1EHyVY1R26zW4R13oIuypbqohS5ZWCmOWVWyFFTcpC5BUtSt+B5A23CK7PPisFJrjOaB06rw1AVvsY5XdOyt7LQB/fntKv1pWxO2JIHWcjv3XHeyeoRw93P7d/h3LqWl1pbk+PX4xPPyU8lWFlTig8iJ+e48ityT355fXdQUT7nr10UrM9Y8zlaGFkT9Pqll/UHL8780e9w5JXegZ5nJQVjVnTMKqahRB8PsrXqH8lWNUeIUqxVbujlCOtkyu49d6gbSJWVBjT5U9PRQM+u5PdO0okp5T0mOSYKvp2g8T8jdXq1sW0GDqpLOxayDzhLdf1CAfXJVC/Wu0TGyHEBV52utfsRCqXaO+NSqROG/XmrF2B7OvNRtXg4nAgsa4Hha4H97xziJAOJ32hMJXROyPZv2cV6w/3D/8AG0/wBH7iOTiDtyHecWd91yHmllPs5UqAGvVc53RhLR3nETnuUNTR69HFN5c0cnmT4cRyqhnUqFaEIO0vC7DhDuYKJL1RfRS+iwU1LT2yvKlQDxVZhZeGEgva4zKP1W6ifWyoes63wmVGom1WpIzjplU7VquTlS6n2hBCrN1ehx2WLWpHtd+VCDlDuKjEg7qNGLXLfjQtGopqjsIFeqmQk9MwQmOp1eSWBb88c/V+r52cucNzAnvP0yuraA/AJ3PLOw69OS4v2crEcMGM/Tddd0GtO/SPPE/ZZjVXm2rcu70O5HU+me9KNPrSN5CYhwO35lbZaXPr/KTalWjv9fdHX92Gtc47AEnyE/ZIW34rM42yAZ3EHoZQJtTr48/8qq6jcKwaw8CVT76sScBZaQVCiLCnxuAAlLXVIEldN/TzsuXWouHiBUy3rw4g+aha90exDQJHemVWyMbH/PRD3jXMqt4dtinftgWR62WkIqzobHd6+qpfaK83M4APykq0axXjbpz9d6512qvfdcBlzoaImc4iPBQKOxvZx19cmQS1vvPxvJw0n+MnE+PRd50zT2WlINAHEd9vgOgUf6edjBp9kGvA9s88dU4MOIhrAY2aMeJd1W2rVpeT0VSGtpdglFVKIcFWqF1BBTy1uZCoAurITPTmhHthObgpXXZ5IL+1sBC3CKlQVqYIKrMVnVqZdtndc917TS6V0m9Ed6qur0hmFmtxyXUbNzDP1SutexhzY7xkfkK8avbg8lU77T4kjbostAW1AeiidWzCHrUuEy0x3La3oEulRTKi3C2rVcLWo7hag6lSUC+9qS5DraocryF0nHK/ae9nX5HiuoaLd58O7J9TvPJch0qrBjvV/wBEvcg5naRvHdg+GVjlbnHVtGveISRk77/VOP8AVDwVI0a+PXbb+8lNBegiecbres05ubkZSK/vRGMY80NeXZjGCVU9c151D3nCW/8AbM+sqWq21a6M+PX14pFcHqm9pVbcgPYRB6HMkcx1zsoLvRTMqKRvpzhdh7D9rKTNPpMrEMNJopHi2PAAGunbLY85XKWW544iTyAEn4K79mKLmNMtIJ3lp8sFSJVpNejUPE1wcOXCZHyW9e09wuG345pHS00Co17A2mQZdAnjE7EYHmrCyuS3hmBzGPqtIous8bjwU2lzujQT8Y29bKbs52LbSP8AqruDUZD6dOQW0zj/AHH8n1G7hv7QRzxFgvHcO2PNAV9ULQcoEOv/AKqVqPuke+HD9uaVVgO7TksJyHDGzCOYIll27ZWPvtqUyTjibj4jdH6T2VpVbn27gCWySAA2SebuGAd/orRW9mMAf8c/OUCa2vg4YOD4p/pj4G6X+wk7R80ZRYGiEDKrcBCOMkx81oXrVz1Rf+JaVjC2e6ENXrKswq1JqquqskKz39YQqzqRUbVTUKUDZVu8YMq0ai8fVVe8fkrFUqrWjSZgLSGjGJRaVMM1XE7Akd2OqixJfW5LZaJjMJPUuVYGXjXGGmY9Y6pDrVMCqYxIBPjz/KsS0CvQF4s4ltmJbepwuBVy0e6+mMdOUKkFOdCv4PCfJZsWV02xuYAifE8/ER4dU0t73GSZVS069jnPLxTdlTp9/uinvtJQ+o6WytSc2ATul7r0he2mu8LswgrNOzdRDjTJY8bRtj+oc8cvom2ldog+WVQGvGwneBkt6orWLVs8TctflVPXaEQQfeGQRuCOflCg77o/Z2gyi32TWgua0ud/IlwBy7eM7bIPU9K9nkbclTuxPbKrdWppUS0XNGAGulwc3OWgEHrjlsuhaXdOr27RWaG1QPeABAkdA7IzyzHU7rTKr0rgccOx3+tk7Zaw3uSbVLIBxjHT8J9aWzjTa12MZHf3oEt5bl37AT8go2dmuIf7me4EgflWtlkAOSypRVQhpaLTYIa0Aet+q9NoANgm5Yh67cdEUnqN7lo52UZUpoSrSI57oPC9ROqwtnId7vwoOhPeUFXrqZ7TzQFyVpIBvayrmo3Ca39xuqxqFxuo1CfU66r1y+SmWoVt0nqPysVWpKVVmQ53MHcFMaroCDLZyosRsnlAncoXVaMy7w+WEeGjkVFqDf8Abd4JOl4r69CxeroxI8hetdGywlakoXIsujapMSRI69FbbO+kCB6lcvp1S0gjcK0aN2iBw4QVmzCXV4pUyRJSjVLfoYUlvrgAJ5pbf6rxTEZ71K0ho64+kSwuLqZ5blsfyZ38o6FD6hX9pkHiG39o5IGu7clLxqRB90x34+/JTNXR1tWq0ajatJzmVGn3S0wenD3ztHOV9RniLGOeQyoIJHLLfeZPcZ+AXF/077EVqlRlzeM4KTSH06bgWvqOHvMc5v8AGmDBz+7EYldedcOd59crcjFuvRQFSpxmDH16+SYil5/3UdtSgAI1rVRBwKNzPP8Awiy1DvbJQD1AY6oK5b3I6ogaz0AFQ4KCefXLzU9evv670MXZQRkIQjJRT2d6HqmCoLrc3QISm8uIzP4QVlr1Os2WuB6jYjxH3QupXmMKgLUbvvVb1G5U19dGUtuaLnrLRNeXMpdWrQExv7MtSqozKysLqtxUk5HdhA1zUn3ifjj5J82kOYwtKtu2FZSxFp4MSTKi1m4Abw8z9lLWuBTbnyHVJK1YvdJSRLfxHCyFI1q24VvU/wAoYXinLVoWpKl8o00sLf3fFLCrPo1AOA8FPXDzPpc5r6ef3N6Lw6yOTD8R+FbKmiy3ZV2+7KVWklrSQpP61d/Ca5uy/fboi+zdRrbu3L44RWpF05HCKjZkHcQvP+mOGHNIKtnYf9O23hc+pULaTCBDP3OcRMAkENAESd8hWX8Zsd7s6oqTyeCQZ8eRRFOl5qquZUpHiY5zoge8MnEEk9easejVy9gJEEzg7+aoa0mIkBR027qWFRq/5oSqfii6p6ICs+JUQJXqd6X1noq4dlAVSihKp9fRaThSPb69clGBPrmgjKFrulE1ceKGcMkqCkXVuGnipOdScMgs/Gylp9rXt92s0nlxs2jq5vLylRVXkoKs2eSy0Z1rtlQcTCHDqE10QNcCOapDrAgywlh7vuNit6F3dUiC2HRz2J8ohBYdes8/hVetQgplW7RveIqUntPUN4h8tktq3zP+7/g/8JVRmilF9qYBIbmPhKKvL5zsMBaOZO58OiVvsEmJdoSpULjJyvAFM+zI71pwrRI9C2laLcBStMJWhC3K8hIISFeOzOmuFMF2Oed/UKtaJphrV2MgkEyf/EZP4812Gy0HGyt+sgaVrEEEeS8uriBDhPePWVYhowA2SPWKQA2UwU7WK7XEwuofpLqtN9n7IN4X0XODtve9q9z2uxmIPDn+lcov6PEYAJPKN55AdVcv0l7O3VOu64qsdRpmmWBrwWveS5pngOQBwnfrhSJXXXkFeWNKD814xTW4z3eoW0HLdRtMrZpVEdVBVh5oqu5B1XzsoAboJfV+KNuShKqARyidUUlVyGdVQa1HIV7+alrVEOXSoKiWKF9NTlyhqPWWkMLZlQBD1aqHdWQOqdRpwpnacxw2CRUrojmmtndqgS/0NobPekP+hl3CPFWrUK/uDxKR2jh7Zx6ADz3P1CyocaNKhuNCMbK8aDpntGmo4e7s3oYwT5bfFZf6cM4hXDXLbzTyzw+iHAV11HTt5CqVe2LHEHy7x1UVBwKSnRlT0qaLt7eSABJJAA6k4HzKC8fpj2akGu4Zd7rf/FpyfN0/BdTpWQaEP2X0MUKFOmP4NAnqeZ8zJ808q0sLcc6RXuAVSe0D1dNWfAK572hrfu80WLX2B7Gtaxt0+H1Kg4qY5MYdiJ/md+LkDHUq6CnlSaOxgoUgyOH2TOGOY4GxHkim2+O9IgelT7lPwEevXoL0mNvQWr60KibiytjV8kN7RRmvhBtWqyULWK9dVyhq1VBBUeAhKz1vXeg6tRBHXqoKtUH5UtaognVFFjcuEIepVXj6kIeq/KUIHuwhKz1JUqISrUWVQ1XqAlbVHqMlRXsoq1uYKGAUDakHzQOK1eQEs0phqVA3M1HctwNyfhjzWl5cwzfJx+fkmfZCkAfaHc7dzeSI6NbsDaYaMACAB05BQus+LKjtqnEmzW4W2VX1LTJlVHWNDDh0I2Prkuk3dBVzUbRSxqOZPpupuLXb/bqF0T9K+zTq1X/UuH+3TkMJ/k84JHc0HfqR0KR6rovtjTaP3OqMYD/9j2sj5r6H0zSGUabWMaGtaA0AbAAQEkLWtvSACgvKkBT3b+FJL++wtMlOs3GCqBrdWSrRrN3IOVSNSrSVm1Y6j+nPaIVbVtPZ1CKZHVoEMePECPEHuVpqX2N/NfOlr2hqWdVlWmcgw5swHtgy13y84XUNH7VsumcVMk8iDggxs4JKWLq7UFjLoEBI6NxKm9stIavulE65jwS83C1dchAU+5UVSsg3VsqOrcZQS1qiCq1fX0XrqqFqun+6g0fU3Q7zzUj2qMswqrQlDVFOWoYgrNFXrPQVSopqrkHUcstPSVq4rAvSEV62ogDWyfE/VFkwCUgub3kEkTcT3VzxujkrNo1xEKn25TzS68EKq6ZpNeQrJQKpOi3WFcNPrStMVM63lKdSs45T+VZ6NKVuzTxxAkTH+fsFUUF3Zt7eCq53C5rmVWsAmCxwe3id3wMd/wAOwaTftrUG1GbOG3Q7EHvBkeSqep0eLi8172DuHMbWpHABa8f/ALlrvmwfEqFOtVqRKqGoXRHNWDVrrdUfVrlCFWq3m6q13VymV9X3SS4esVuFmoOlwHQfX/C307UalB4fScQf/U9zhzCGcZcT3rAiupdmO3LK0U6g4KnL+l2MkHke4+Uq2C7+C4RSV17PdonABlQkjk6cjuPdhXWbHRHVlEa+Sl9KvKKY6VpmpJK1LD6KlYzCmbRx+UATgvBSRooLf2HmgWi2+K1NsnH+lx66KM2yGkr6CHfQTt1v8kM+l4oa5ZWeh3lYsWGmNW0rFiKC1StFN3hHxwq3CxYt+eMXrdjoTbT6+QsWKemouOkXcQrrpV1ssWKRKtNlVR7nYWLFtAtVshD20UySNyI+Bn8/FeLEAGpXRhU7VK+6xYpVitXb0l1CtAjmcLFizVANat1ixRUlNMrarCxYgt3ZzUy73Hb7tPcOR+Kt9mJWLFqMjqdNENpLFi0iZtFbih0WLEEhpKJzcLFiCF9FCVmgFYsRH//Z"/>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sp>
        <p:nvSpPr>
          <p:cNvPr id="3082" name="AutoShape 13" descr="data:image/jpeg;base64,/9j/4AAQSkZJRgABAQAAAQABAAD/2wCEAAkGBhQSERUUExQVFBUWGBgXGBcVFxUXGBoXFBUXFRcXFBYYHCYeFxokGRQVHy8gJCcpLCwsFx4xNTAqNSYrLCkBCQoKDgwOFA8PFCkYFBgpKSkpKSkpKSkpKSkpKSkpKSkpKSkpKSkpKSkpKSkpKSkpKSkpKSkpKSkpKSkpKSkpKf/AABEIAMcA/gMBIgACEQEDEQH/xAAcAAACAgMBAQAAAAAAAAAAAAAEBQMGAAIHAQj/xAA7EAABAwMCAwUHAwMDBAMAAAABAAIRAwQhBTESQVEGYXGB8BMikaGxwdEHMkJS4fEUI5IVYnKiM3OC/8QAFwEBAQEBAAAAAAAAAAAAAAAAAAECA//EABwRAQEBAQEBAQEBAAAAAAAAAAABETECIUFhEv/aAAwDAQACEQMRAD8Aq7rF5/cY7vnHcFG/SiOUnwB+SeuouJkDM46Aee5T7RND4hLhJ7/t3rnjrqh1LNwECm0b5HG0nxEkJRe6TWJw1x6b/U8l2etpAAwAPIJdcWYAOMhMTXD7rS6jd2uCBdSIOcLq+p2Xd8lXrywa6fdV2ws1Tbd/I7Hn0K2Y8tcQeRyJ6J3V0Zg9dP8AHzQF9Y/IRPWP7QmrgkPlrTiCPD+ThB/4p1QrzSPcPuefmq3a1vdh2wBjlvmJ8T800tbmGBvUt+5nwgt+Cyoi1suN/FA3Jg+vBdH0ZraTQAc7nbKpWmvaI8E+o6iN5ViOhWd9MN64Te6qOIDRAYAAI5E7Gf7KmdkantXlx2GBHU7+CvRYB7ogczHyGRPTwWoyis6XE47icnvPf3j8eAZWtBoGMA7dI3x80PQtg1ogHEdc+ZmUwpevjEKomCjrOj5rdD3L/XiqkI9WuMKl6vcnO6tOrVJ9eKpmrVInwWa3Cz/rvszkptb6y6AdwRII6b/ZUe/uAH5OCpdM1v2FYU3mKL/2Hbhfvuf4nbxUVaNQYyqAHNxyHSfX3VI1nROCS0mfjP8AdW198Hdx9ZS27vBJDoz68lKKFT1R9M7z3FWXTr8PaDOe5B65ogqS+mPf3IH8hGY78Sq7Z3TqTpyEwdFbWkIes2Q539Iz4Hn5fdAWd+HtBHT1hEGoc94IPgRnw6fhAoudVgYdDh0JETk4EA+aW1NXe8wCfhM+ip76wbMNHvHk2Tnvj7qI6K9uCDJHTzxIwI8CUCm+qEu97dDIi5pkE423Q63HOvoZ+mwfP1n4qzaRae6ltsziPFENEx49fXM+Cb6e2D1z6hRoRc2mP8/VI9QtswY2VzADm7Kv6vQyqigapQOVW61BXPWaeCqze091luEtxSwlte3lNqxQTt1mrCC7tyOUIZlyQfXQD7K0PogjISPU9K4QXN+CQ1tbaryTduqbAKnNfCa6K8uqtB2lWzCXXd+wtD2dBhMSc98k+PfzV4tqHutPnOTOMTO/mqT2agtbJiI38Rg9PJXO0dxie87dBiO4rUYF03YbHd6+fNEU3YEIZrIjJwfHB/yt/aRy7sdVUwRPP10QV9cKX2+CNvUpfevPM7nw5qhDqtWZ5KlazVkESrJqtU57p9BU7Vavrz6rNaiqao6SUHXripS4Hfvb+05yPyEXfNmSlr6aw1hnpuulwAcffG/f3+KnuLrj2Vcq0CDI8e/AWjK9U7HHRDDyjqPs3DmOn4W+vaK1zPbMH7yZ7iYMnux80m4HFw3V77O2vHSLCJBCFUvQ6hBLen3ViptkKav2ZNOoSB54Clp0OFVCp9ItJ4SWk8xAd3+9v8EquNXNOfd4j/U81Hb85lPb0Rjc4HntjzVu7Jfpy1pFa6bxVN20zEM2gv5OdjwE9Uwqkaf2bub2C9nsmcg1sEjw5eJ6q46Z+n9OmyOFo8QHHzJV7NFrRAgeGEJV3WsZEgR7nPpz7geibWVm4DIjx8UXa6a2n48zHhz35IgGeXrZVGlCpw4PqOSU6wZmPkmNcdPUJTfnBKCpamJCrOoNVm1EHyVY1R26zW4R13oIuypbqohS5ZWCmOWVWyFFTcpC5BUtSt+B5A23CK7PPisFJrjOaB06rw1AVvsY5XdOyt7LQB/fntKv1pWxO2JIHWcjv3XHeyeoRw93P7d/h3LqWl1pbk+PX4xPPyU8lWFlTig8iJ+e48ityT355fXdQUT7nr10UrM9Y8zlaGFkT9Pqll/UHL8780e9w5JXegZ5nJQVjVnTMKqahRB8PsrXqH8lWNUeIUqxVbujlCOtkyu49d6gbSJWVBjT5U9PRQM+u5PdO0okp5T0mOSYKvp2g8T8jdXq1sW0GDqpLOxayDzhLdf1CAfXJVC/Wu0TGyHEBV52utfsRCqXaO+NSqROG/XmrF2B7OvNRtXg4nAgsa4Hha4H97xziJAOJ32hMJXROyPZv2cV6w/3D/8AG0/wBH7iOTiDtyHecWd91yHmllPs5UqAGvVc53RhLR3nETnuUNTR69HFN5c0cnmT4cRyqhnUqFaEIO0vC7DhDuYKJL1RfRS+iwU1LT2yvKlQDxVZhZeGEgva4zKP1W6ifWyoes63wmVGom1WpIzjplU7VquTlS6n2hBCrN1ehx2WLWpHtd+VCDlDuKjEg7qNGLXLfjQtGopqjsIFeqmQk9MwQmOp1eSWBb88c/V+r52cucNzAnvP0yuraA/AJ3PLOw69OS4v2crEcMGM/Tddd0GtO/SPPE/ZZjVXm2rcu70O5HU+me9KNPrSN5CYhwO35lbZaXPr/KTalWjv9fdHX92Gtc47AEnyE/ZIW34rM42yAZ3EHoZQJtTr48/8qq6jcKwaw8CVT76sScBZaQVCiLCnxuAAlLXVIEldN/TzsuXWouHiBUy3rw4g+aha90exDQJHemVWyMbH/PRD3jXMqt4dtinftgWR62WkIqzobHd6+qpfaK83M4APykq0axXjbpz9d6512qvfdcBlzoaImc4iPBQKOxvZx19cmQS1vvPxvJw0n+MnE+PRd50zT2WlINAHEd9vgOgUf6edjBp9kGvA9s88dU4MOIhrAY2aMeJd1W2rVpeT0VSGtpdglFVKIcFWqF1BBTy1uZCoAurITPTmhHthObgpXXZ5IL+1sBC3CKlQVqYIKrMVnVqZdtndc917TS6V0m9Ed6qur0hmFmtxyXUbNzDP1SutexhzY7xkfkK8avbg8lU77T4kjbostAW1AeiidWzCHrUuEy0x3La3oEulRTKi3C2rVcLWo7hag6lSUC+9qS5DraocryF0nHK/ae9nX5HiuoaLd58O7J9TvPJch0qrBjvV/wBEvcg5naRvHdg+GVjlbnHVtGveISRk77/VOP8AVDwVI0a+PXbb+8lNBegiecbres05ubkZSK/vRGMY80NeXZjGCVU9c151D3nCW/8AbM+sqWq21a6M+PX14pFcHqm9pVbcgPYRB6HMkcx1zsoLvRTMqKRvpzhdh7D9rKTNPpMrEMNJopHi2PAAGunbLY85XKWW544iTyAEn4K79mKLmNMtIJ3lp8sFSJVpNejUPE1wcOXCZHyW9e09wuG345pHS00Co17A2mQZdAnjE7EYHmrCyuS3hmBzGPqtIous8bjwU2lzujQT8Y29bKbs52LbSP8AqruDUZD6dOQW0zj/AHH8n1G7hv7QRzxFgvHcO2PNAV9ULQcoEOv/AKqVqPuke+HD9uaVVgO7TksJyHDGzCOYIll27ZWPvtqUyTjibj4jdH6T2VpVbn27gCWySAA2SebuGAd/orRW9mMAf8c/OUCa2vg4YOD4p/pj4G6X+wk7R80ZRYGiEDKrcBCOMkx81oXrVz1Rf+JaVjC2e6ENXrKswq1JqquqskKz39YQqzqRUbVTUKUDZVu8YMq0ai8fVVe8fkrFUqrWjSZgLSGjGJRaVMM1XE7Akd2OqixJfW5LZaJjMJPUuVYGXjXGGmY9Y6pDrVMCqYxIBPjz/KsS0CvQF4s4ltmJbepwuBVy0e6+mMdOUKkFOdCv4PCfJZsWV02xuYAifE8/ER4dU0t73GSZVS069jnPLxTdlTp9/uinvtJQ+o6WytSc2ATul7r0he2mu8LswgrNOzdRDjTJY8bRtj+oc8cvom2ldog+WVQGvGwneBkt6orWLVs8TctflVPXaEQQfeGQRuCOflCg77o/Z2gyi32TWgua0ud/IlwBy7eM7bIPU9K9nkbclTuxPbKrdWppUS0XNGAGulwc3OWgEHrjlsuhaXdOr27RWaG1QPeABAkdA7IzyzHU7rTKr0rgccOx3+tk7Zaw3uSbVLIBxjHT8J9aWzjTa12MZHf3oEt5bl37AT8go2dmuIf7me4EgflWtlkAOSypRVQhpaLTYIa0Aet+q9NoANgm5Yh67cdEUnqN7lo52UZUpoSrSI57oPC9ROqwtnId7vwoOhPeUFXrqZ7TzQFyVpIBvayrmo3Ca39xuqxqFxuo1CfU66r1y+SmWoVt0nqPysVWpKVVmQ53MHcFMaroCDLZyosRsnlAncoXVaMy7w+WEeGjkVFqDf8Abd4JOl4r69CxeroxI8hetdGywlakoXIsujapMSRI69FbbO+kCB6lcvp1S0gjcK0aN2iBw4QVmzCXV4pUyRJSjVLfoYUlvrgAJ5pbf6rxTEZ71K0ho64+kSwuLqZ5blsfyZ38o6FD6hX9pkHiG39o5IGu7clLxqRB90x34+/JTNXR1tWq0ajatJzmVGn3S0wenD3ztHOV9RniLGOeQyoIJHLLfeZPcZ+AXF/077EVqlRlzeM4KTSH06bgWvqOHvMc5v8AGmDBz+7EYldedcOd59crcjFuvRQFSpxmDH16+SYil5/3UdtSgAI1rVRBwKNzPP8Awiy1DvbJQD1AY6oK5b3I6ogaz0AFQ4KCefXLzU9evv670MXZQRkIQjJRT2d6HqmCoLrc3QISm8uIzP4QVlr1Os2WuB6jYjxH3QupXmMKgLUbvvVb1G5U19dGUtuaLnrLRNeXMpdWrQExv7MtSqozKysLqtxUk5HdhA1zUn3ifjj5J82kOYwtKtu2FZSxFp4MSTKi1m4Abw8z9lLWuBTbnyHVJK1YvdJSRLfxHCyFI1q24VvU/wAoYXinLVoWpKl8o00sLf3fFLCrPo1AOA8FPXDzPpc5r6ef3N6Lw6yOTD8R+FbKmiy3ZV2+7KVWklrSQpP61d/Ca5uy/fboi+zdRrbu3L44RWpF05HCKjZkHcQvP+mOGHNIKtnYf9O23hc+pULaTCBDP3OcRMAkENAESd8hWX8Zsd7s6oqTyeCQZ8eRRFOl5qquZUpHiY5zoge8MnEEk9easejVy9gJEEzg7+aoa0mIkBR027qWFRq/5oSqfii6p6ICs+JUQJXqd6X1noq4dlAVSihKp9fRaThSPb69clGBPrmgjKFrulE1ceKGcMkqCkXVuGnipOdScMgs/Gylp9rXt92s0nlxs2jq5vLylRVXkoKs2eSy0Z1rtlQcTCHDqE10QNcCOapDrAgywlh7vuNit6F3dUiC2HRz2J8ohBYdes8/hVetQgplW7RveIqUntPUN4h8tktq3zP+7/g/8JVRmilF9qYBIbmPhKKvL5zsMBaOZO58OiVvsEmJdoSpULjJyvAFM+zI71pwrRI9C2laLcBStMJWhC3K8hIISFeOzOmuFMF2Oed/UKtaJphrV2MgkEyf/EZP4812Gy0HGyt+sgaVrEEEeS8uriBDhPePWVYhowA2SPWKQA2UwU7WK7XEwuofpLqtN9n7IN4X0XODtve9q9z2uxmIPDn+lcov6PEYAJPKN55AdVcv0l7O3VOu64qsdRpmmWBrwWveS5pngOQBwnfrhSJXXXkFeWNKD814xTW4z3eoW0HLdRtMrZpVEdVBVh5oqu5B1XzsoAboJfV+KNuShKqARyidUUlVyGdVQa1HIV7+alrVEOXSoKiWKF9NTlyhqPWWkMLZlQBD1aqHdWQOqdRpwpnacxw2CRUrojmmtndqgS/0NobPekP+hl3CPFWrUK/uDxKR2jh7Zx6ADz3P1CyocaNKhuNCMbK8aDpntGmo4e7s3oYwT5bfFZf6cM4hXDXLbzTyzw+iHAV11HTt5CqVe2LHEHy7x1UVBwKSnRlT0qaLt7eSABJJAA6k4HzKC8fpj2akGu4Zd7rf/FpyfN0/BdTpWQaEP2X0MUKFOmP4NAnqeZ8zJ808q0sLcc6RXuAVSe0D1dNWfAK572hrfu80WLX2B7Gtaxt0+H1Kg4qY5MYdiJ/md+LkDHUq6CnlSaOxgoUgyOH2TOGOY4GxHkim2+O9IgelT7lPwEevXoL0mNvQWr60KibiytjV8kN7RRmvhBtWqyULWK9dVyhq1VBBUeAhKz1vXeg6tRBHXqoKtUH5UtaognVFFjcuEIepVXj6kIeq/KUIHuwhKz1JUqISrUWVQ1XqAlbVHqMlRXsoq1uYKGAUDakHzQOK1eQEs0phqVA3M1HctwNyfhjzWl5cwzfJx+fkmfZCkAfaHc7dzeSI6NbsDaYaMACAB05BQus+LKjtqnEmzW4W2VX1LTJlVHWNDDh0I2Prkuk3dBVzUbRSxqOZPpupuLXb/bqF0T9K+zTq1X/UuH+3TkMJ/k84JHc0HfqR0KR6rovtjTaP3OqMYD/9j2sj5r6H0zSGUabWMaGtaA0AbAAQEkLWtvSACgvKkBT3b+FJL++wtMlOs3GCqBrdWSrRrN3IOVSNSrSVm1Y6j+nPaIVbVtPZ1CKZHVoEMePECPEHuVpqX2N/NfOlr2hqWdVlWmcgw5swHtgy13y84XUNH7VsumcVMk8iDggxs4JKWLq7UFjLoEBI6NxKm9stIavulE65jwS83C1dchAU+5UVSsg3VsqOrcZQS1qiCq1fX0XrqqFqun+6g0fU3Q7zzUj2qMswqrQlDVFOWoYgrNFXrPQVSopqrkHUcstPSVq4rAvSEV62ogDWyfE/VFkwCUgub3kEkTcT3VzxujkrNo1xEKn25TzS68EKq6ZpNeQrJQKpOi3WFcNPrStMVM63lKdSs45T+VZ6NKVuzTxxAkTH+fsFUUF3Zt7eCq53C5rmVWsAmCxwe3id3wMd/wAOwaTftrUG1GbOG3Q7EHvBkeSqep0eLi8172DuHMbWpHABa8f/ALlrvmwfEqFOtVqRKqGoXRHNWDVrrdUfVrlCFWq3m6q13VymV9X3SS4esVuFmoOlwHQfX/C307UalB4fScQf/U9zhzCGcZcT3rAiupdmO3LK0U6g4KnL+l2MkHke4+Uq2C7+C4RSV17PdonABlQkjk6cjuPdhXWbHRHVlEa+Sl9KvKKY6VpmpJK1LD6KlYzCmbRx+UATgvBSRooLf2HmgWi2+K1NsnH+lx66KM2yGkr6CHfQTt1v8kM+l4oa5ZWeh3lYsWGmNW0rFiKC1StFN3hHxwq3CxYt+eMXrdjoTbT6+QsWKemouOkXcQrrpV1ssWKRKtNlVR7nYWLFtAtVshD20UySNyI+Bn8/FeLEAGpXRhU7VK+6xYpVitXb0l1CtAjmcLFizVANat1ixRUlNMrarCxYgt3ZzUy73Hb7tPcOR+Kt9mJWLFqMjqdNENpLFi0iZtFbih0WLEEhpKJzcLFiCF9FCVmgFYsRH//Z"/>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sp>
        <p:nvSpPr>
          <p:cNvPr id="3083" name="AutoShape 15" descr="data:image/jpeg;base64,/9j/4AAQSkZJRgABAQAAAQABAAD/2wCEAAkGBhQSERUUExQVFBUWGBgXGBcVFxUXGBoXFBUXFRcXFBYYHCYeFxokGRQVHy8gJCcpLCwsFx4xNTAqNSYrLCkBCQoKDgwOFA8PFCkYFBgpKSkpKSkpKSkpKSkpKSkpKSkpKSkpKSkpKSkpKSkpKSkpKSkpKSkpKSkpKSkpKSkpKf/AABEIAMcA/gMBIgACEQEDEQH/xAAcAAACAgMBAQAAAAAAAAAAAAAEBQMGAAIHAQj/xAA7EAABAwMCAwUHAwMDBAMAAAABAAIRAwQhBTESQVEGYXGB8BMikaGxwdEHMkJS4fEUI5IVYnKiM3OC/8QAFwEBAQEBAAAAAAAAAAAAAAAAAAECA//EABwRAQEBAQEBAQEBAAAAAAAAAAABETECIUFhEv/aAAwDAQACEQMRAD8Aq7rF5/cY7vnHcFG/SiOUnwB+SeuouJkDM46Aee5T7RND4hLhJ7/t3rnjrqh1LNwECm0b5HG0nxEkJRe6TWJw1x6b/U8l2etpAAwAPIJdcWYAOMhMTXD7rS6jd2uCBdSIOcLq+p2Xd8lXrywa6fdV2ws1Tbd/I7Hn0K2Y8tcQeRyJ6J3V0Zg9dP8AHzQF9Y/IRPWP7QmrgkPlrTiCPD+ThB/4p1QrzSPcPuefmq3a1vdh2wBjlvmJ8T800tbmGBvUt+5nwgt+Cyoi1suN/FA3Jg+vBdH0ZraTQAc7nbKpWmvaI8E+o6iN5ViOhWd9MN64Te6qOIDRAYAAI5E7Gf7KmdkantXlx2GBHU7+CvRYB7ogczHyGRPTwWoyis6XE47icnvPf3j8eAZWtBoGMA7dI3x80PQtg1ogHEdc+ZmUwpevjEKomCjrOj5rdD3L/XiqkI9WuMKl6vcnO6tOrVJ9eKpmrVInwWa3Cz/rvszkptb6y6AdwRII6b/ZUe/uAH5OCpdM1v2FYU3mKL/2Hbhfvuf4nbxUVaNQYyqAHNxyHSfX3VI1nROCS0mfjP8AdW198Hdx9ZS27vBJDoz68lKKFT1R9M7z3FWXTr8PaDOe5B65ogqS+mPf3IH8hGY78Sq7Z3TqTpyEwdFbWkIes2Q539Iz4Hn5fdAWd+HtBHT1hEGoc94IPgRnw6fhAoudVgYdDh0JETk4EA+aW1NXe8wCfhM+ip76wbMNHvHk2Tnvj7qI6K9uCDJHTzxIwI8CUCm+qEu97dDIi5pkE423Q63HOvoZ+mwfP1n4qzaRae6ltsziPFENEx49fXM+Cb6e2D1z6hRoRc2mP8/VI9QtswY2VzADm7Kv6vQyqigapQOVW61BXPWaeCqze091luEtxSwlte3lNqxQTt1mrCC7tyOUIZlyQfXQD7K0PogjISPU9K4QXN+CQ1tbaryTduqbAKnNfCa6K8uqtB2lWzCXXd+wtD2dBhMSc98k+PfzV4tqHutPnOTOMTO/mqT2agtbJiI38Rg9PJXO0dxie87dBiO4rUYF03YbHd6+fNEU3YEIZrIjJwfHB/yt/aRy7sdVUwRPP10QV9cKX2+CNvUpfevPM7nw5qhDqtWZ5KlazVkESrJqtU57p9BU7Vavrz6rNaiqao6SUHXripS4Hfvb+05yPyEXfNmSlr6aw1hnpuulwAcffG/f3+KnuLrj2Vcq0CDI8e/AWjK9U7HHRDDyjqPs3DmOn4W+vaK1zPbMH7yZ7iYMnux80m4HFw3V77O2vHSLCJBCFUvQ6hBLen3ViptkKav2ZNOoSB54Clp0OFVCp9ItJ4SWk8xAd3+9v8EquNXNOfd4j/U81Hb85lPb0Rjc4HntjzVu7Jfpy1pFa6bxVN20zEM2gv5OdjwE9Uwqkaf2bub2C9nsmcg1sEjw5eJ6q46Z+n9OmyOFo8QHHzJV7NFrRAgeGEJV3WsZEgR7nPpz7geibWVm4DIjx8UXa6a2n48zHhz35IgGeXrZVGlCpw4PqOSU6wZmPkmNcdPUJTfnBKCpamJCrOoNVm1EHyVY1R26zW4R13oIuypbqohS5ZWCmOWVWyFFTcpC5BUtSt+B5A23CK7PPisFJrjOaB06rw1AVvsY5XdOyt7LQB/fntKv1pWxO2JIHWcjv3XHeyeoRw93P7d/h3LqWl1pbk+PX4xPPyU8lWFlTig8iJ+e48ityT355fXdQUT7nr10UrM9Y8zlaGFkT9Pqll/UHL8780e9w5JXegZ5nJQVjVnTMKqahRB8PsrXqH8lWNUeIUqxVbujlCOtkyu49d6gbSJWVBjT5U9PRQM+u5PdO0okp5T0mOSYKvp2g8T8jdXq1sW0GDqpLOxayDzhLdf1CAfXJVC/Wu0TGyHEBV52utfsRCqXaO+NSqROG/XmrF2B7OvNRtXg4nAgsa4Hha4H97xziJAOJ32hMJXROyPZv2cV6w/3D/8AG0/wBH7iOTiDtyHecWd91yHmllPs5UqAGvVc53RhLR3nETnuUNTR69HFN5c0cnmT4cRyqhnUqFaEIO0vC7DhDuYKJL1RfRS+iwU1LT2yvKlQDxVZhZeGEgva4zKP1W6ifWyoes63wmVGom1WpIzjplU7VquTlS6n2hBCrN1ehx2WLWpHtd+VCDlDuKjEg7qNGLXLfjQtGopqjsIFeqmQk9MwQmOp1eSWBb88c/V+r52cucNzAnvP0yuraA/AJ3PLOw69OS4v2crEcMGM/Tddd0GtO/SPPE/ZZjVXm2rcu70O5HU+me9KNPrSN5CYhwO35lbZaXPr/KTalWjv9fdHX92Gtc47AEnyE/ZIW34rM42yAZ3EHoZQJtTr48/8qq6jcKwaw8CVT76sScBZaQVCiLCnxuAAlLXVIEldN/TzsuXWouHiBUy3rw4g+aha90exDQJHemVWyMbH/PRD3jXMqt4dtinftgWR62WkIqzobHd6+qpfaK83M4APykq0axXjbpz9d6512qvfdcBlzoaImc4iPBQKOxvZx19cmQS1vvPxvJw0n+MnE+PRd50zT2WlINAHEd9vgOgUf6edjBp9kGvA9s88dU4MOIhrAY2aMeJd1W2rVpeT0VSGtpdglFVKIcFWqF1BBTy1uZCoAurITPTmhHthObgpXXZ5IL+1sBC3CKlQVqYIKrMVnVqZdtndc917TS6V0m9Ed6qur0hmFmtxyXUbNzDP1SutexhzY7xkfkK8avbg8lU77T4kjbostAW1AeiidWzCHrUuEy0x3La3oEulRTKi3C2rVcLWo7hag6lSUC+9qS5DraocryF0nHK/ae9nX5HiuoaLd58O7J9TvPJch0qrBjvV/wBEvcg5naRvHdg+GVjlbnHVtGveISRk77/VOP8AVDwVI0a+PXbb+8lNBegiecbres05ubkZSK/vRGMY80NeXZjGCVU9c151D3nCW/8AbM+sqWq21a6M+PX14pFcHqm9pVbcgPYRB6HMkcx1zsoLvRTMqKRvpzhdh7D9rKTNPpMrEMNJopHi2PAAGunbLY85XKWW544iTyAEn4K79mKLmNMtIJ3lp8sFSJVpNejUPE1wcOXCZHyW9e09wuG345pHS00Co17A2mQZdAnjE7EYHmrCyuS3hmBzGPqtIous8bjwU2lzujQT8Y29bKbs52LbSP8AqruDUZD6dOQW0zj/AHH8n1G7hv7QRzxFgvHcO2PNAV9ULQcoEOv/AKqVqPuke+HD9uaVVgO7TksJyHDGzCOYIll27ZWPvtqUyTjibj4jdH6T2VpVbn27gCWySAA2SebuGAd/orRW9mMAf8c/OUCa2vg4YOD4p/pj4G6X+wk7R80ZRYGiEDKrcBCOMkx81oXrVz1Rf+JaVjC2e6ENXrKswq1JqquqskKz39YQqzqRUbVTUKUDZVu8YMq0ai8fVVe8fkrFUqrWjSZgLSGjGJRaVMM1XE7Akd2OqixJfW5LZaJjMJPUuVYGXjXGGmY9Y6pDrVMCqYxIBPjz/KsS0CvQF4s4ltmJbepwuBVy0e6+mMdOUKkFOdCv4PCfJZsWV02xuYAifE8/ER4dU0t73GSZVS069jnPLxTdlTp9/uinvtJQ+o6WytSc2ATul7r0he2mu8LswgrNOzdRDjTJY8bRtj+oc8cvom2ldog+WVQGvGwneBkt6orWLVs8TctflVPXaEQQfeGQRuCOflCg77o/Z2gyi32TWgua0ud/IlwBy7eM7bIPU9K9nkbclTuxPbKrdWppUS0XNGAGulwc3OWgEHrjlsuhaXdOr27RWaG1QPeABAkdA7IzyzHU7rTKr0rgccOx3+tk7Zaw3uSbVLIBxjHT8J9aWzjTa12MZHf3oEt5bl37AT8go2dmuIf7me4EgflWtlkAOSypRVQhpaLTYIa0Aet+q9NoANgm5Yh67cdEUnqN7lo52UZUpoSrSI57oPC9ROqwtnId7vwoOhPeUFXrqZ7TzQFyVpIBvayrmo3Ca39xuqxqFxuo1CfU66r1y+SmWoVt0nqPysVWpKVVmQ53MHcFMaroCDLZyosRsnlAncoXVaMy7w+WEeGjkVFqDf8Abd4JOl4r69CxeroxI8hetdGywlakoXIsujapMSRI69FbbO+kCB6lcvp1S0gjcK0aN2iBw4QVmzCXV4pUyRJSjVLfoYUlvrgAJ5pbf6rxTEZ71K0ho64+kSwuLqZ5blsfyZ38o6FD6hX9pkHiG39o5IGu7clLxqRB90x34+/JTNXR1tWq0ajatJzmVGn3S0wenD3ztHOV9RniLGOeQyoIJHLLfeZPcZ+AXF/077EVqlRlzeM4KTSH06bgWvqOHvMc5v8AGmDBz+7EYldedcOd59crcjFuvRQFSpxmDH16+SYil5/3UdtSgAI1rVRBwKNzPP8Awiy1DvbJQD1AY6oK5b3I6ogaz0AFQ4KCefXLzU9evv670MXZQRkIQjJRT2d6HqmCoLrc3QISm8uIzP4QVlr1Os2WuB6jYjxH3QupXmMKgLUbvvVb1G5U19dGUtuaLnrLRNeXMpdWrQExv7MtSqozKysLqtxUk5HdhA1zUn3ifjj5J82kOYwtKtu2FZSxFp4MSTKi1m4Abw8z9lLWuBTbnyHVJK1YvdJSRLfxHCyFI1q24VvU/wAoYXinLVoWpKl8o00sLf3fFLCrPo1AOA8FPXDzPpc5r6ef3N6Lw6yOTD8R+FbKmiy3ZV2+7KVWklrSQpP61d/Ca5uy/fboi+zdRrbu3L44RWpF05HCKjZkHcQvP+mOGHNIKtnYf9O23hc+pULaTCBDP3OcRMAkENAESd8hWX8Zsd7s6oqTyeCQZ8eRRFOl5qquZUpHiY5zoge8MnEEk9easejVy9gJEEzg7+aoa0mIkBR027qWFRq/5oSqfii6p6ICs+JUQJXqd6X1noq4dlAVSihKp9fRaThSPb69clGBPrmgjKFrulE1ceKGcMkqCkXVuGnipOdScMgs/Gylp9rXt92s0nlxs2jq5vLylRVXkoKs2eSy0Z1rtlQcTCHDqE10QNcCOapDrAgywlh7vuNit6F3dUiC2HRz2J8ohBYdes8/hVetQgplW7RveIqUntPUN4h8tktq3zP+7/g/8JVRmilF9qYBIbmPhKKvL5zsMBaOZO58OiVvsEmJdoSpULjJyvAFM+zI71pwrRI9C2laLcBStMJWhC3K8hIISFeOzOmuFMF2Oed/UKtaJphrV2MgkEyf/EZP4812Gy0HGyt+sgaVrEEEeS8uriBDhPePWVYhowA2SPWKQA2UwU7WK7XEwuofpLqtN9n7IN4X0XODtve9q9z2uxmIPDn+lcov6PEYAJPKN55AdVcv0l7O3VOu64qsdRpmmWBrwWveS5pngOQBwnfrhSJXXXkFeWNKD814xTW4z3eoW0HLdRtMrZpVEdVBVh5oqu5B1XzsoAboJfV+KNuShKqARyidUUlVyGdVQa1HIV7+alrVEOXSoKiWKF9NTlyhqPWWkMLZlQBD1aqHdWQOqdRpwpnacxw2CRUrojmmtndqgS/0NobPekP+hl3CPFWrUK/uDxKR2jh7Zx6ADz3P1CyocaNKhuNCMbK8aDpntGmo4e7s3oYwT5bfFZf6cM4hXDXLbzTyzw+iHAV11HTt5CqVe2LHEHy7x1UVBwKSnRlT0qaLt7eSABJJAA6k4HzKC8fpj2akGu4Zd7rf/FpyfN0/BdTpWQaEP2X0MUKFOmP4NAnqeZ8zJ808q0sLcc6RXuAVSe0D1dNWfAK572hrfu80WLX2B7Gtaxt0+H1Kg4qY5MYdiJ/md+LkDHUq6CnlSaOxgoUgyOH2TOGOY4GxHkim2+O9IgelT7lPwEevXoL0mNvQWr60KibiytjV8kN7RRmvhBtWqyULWK9dVyhq1VBBUeAhKz1vXeg6tRBHXqoKtUH5UtaognVFFjcuEIepVXj6kIeq/KUIHuwhKz1JUqISrUWVQ1XqAlbVHqMlRXsoq1uYKGAUDakHzQOK1eQEs0phqVA3M1HctwNyfhjzWl5cwzfJx+fkmfZCkAfaHc7dzeSI6NbsDaYaMACAB05BQus+LKjtqnEmzW4W2VX1LTJlVHWNDDh0I2Prkuk3dBVzUbRSxqOZPpupuLXb/bqF0T9K+zTq1X/UuH+3TkMJ/k84JHc0HfqR0KR6rovtjTaP3OqMYD/9j2sj5r6H0zSGUabWMaGtaA0AbAAQEkLWtvSACgvKkBT3b+FJL++wtMlOs3GCqBrdWSrRrN3IOVSNSrSVm1Y6j+nPaIVbVtPZ1CKZHVoEMePECPEHuVpqX2N/NfOlr2hqWdVlWmcgw5swHtgy13y84XUNH7VsumcVMk8iDggxs4JKWLq7UFjLoEBI6NxKm9stIavulE65jwS83C1dchAU+5UVSsg3VsqOrcZQS1qiCq1fX0XrqqFqun+6g0fU3Q7zzUj2qMswqrQlDVFOWoYgrNFXrPQVSopqrkHUcstPSVq4rAvSEV62ogDWyfE/VFkwCUgub3kEkTcT3VzxujkrNo1xEKn25TzS68EKq6ZpNeQrJQKpOi3WFcNPrStMVM63lKdSs45T+VZ6NKVuzTxxAkTH+fsFUUF3Zt7eCq53C5rmVWsAmCxwe3id3wMd/wAOwaTftrUG1GbOG3Q7EHvBkeSqep0eLi8172DuHMbWpHABa8f/ALlrvmwfEqFOtVqRKqGoXRHNWDVrrdUfVrlCFWq3m6q13VymV9X3SS4esVuFmoOlwHQfX/C307UalB4fScQf/U9zhzCGcZcT3rAiupdmO3LK0U6g4KnL+l2MkHke4+Uq2C7+C4RSV17PdonABlQkjk6cjuPdhXWbHRHVlEa+Sl9KvKKY6VpmpJK1LD6KlYzCmbRx+UATgvBSRooLf2HmgWi2+K1NsnH+lx66KM2yGkr6CHfQTt1v8kM+l4oa5ZWeh3lYsWGmNW0rFiKC1StFN3hHxwq3CxYt+eMXrdjoTbT6+QsWKemouOkXcQrrpV1ssWKRKtNlVR7nYWLFtAtVshD20UySNyI+Bn8/FeLEAGpXRhU7VK+6xYpVitXb0l1CtAjmcLFizVANat1ixRUlNMrarCxYgt3ZzUy73Hb7tPcOR+Kt9mJWLFqMjqdNENpLFi0iZtFbih0WLEEhpKJzcLFiCF9FCVmgFYsRH//Z"/>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rehberlik.eskisehir.pol.tr/Dosya/nlp.jpg"/>
          <p:cNvPicPr>
            <a:picLocks noChangeAspect="1" noChangeArrowheads="1"/>
          </p:cNvPicPr>
          <p:nvPr/>
        </p:nvPicPr>
        <p:blipFill>
          <a:blip r:embed="rId2" cstate="print"/>
          <a:srcRect/>
          <a:stretch>
            <a:fillRect/>
          </a:stretch>
        </p:blipFill>
        <p:spPr bwMode="auto">
          <a:xfrm>
            <a:off x="0" y="0"/>
            <a:ext cx="1446213" cy="1484313"/>
          </a:xfrm>
          <a:prstGeom prst="rect">
            <a:avLst/>
          </a:prstGeom>
          <a:noFill/>
          <a:ln w="9525">
            <a:noFill/>
            <a:miter lim="800000"/>
            <a:headEnd/>
            <a:tailEnd/>
          </a:ln>
        </p:spPr>
      </p:pic>
      <p:sp>
        <p:nvSpPr>
          <p:cNvPr id="28674"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       Çözüm için anahtar yardımları ihmal etmeyin!</a:t>
            </a:r>
          </a:p>
        </p:txBody>
      </p:sp>
      <p:pic>
        <p:nvPicPr>
          <p:cNvPr id="21508" name="Picture 4" descr="http://www.psikoloji.com.tr/resimler/4000/4984_2.jpg"/>
          <p:cNvPicPr>
            <a:picLocks noChangeAspect="1" noChangeArrowheads="1"/>
          </p:cNvPicPr>
          <p:nvPr/>
        </p:nvPicPr>
        <p:blipFill>
          <a:blip r:embed="rId3" cstate="print"/>
          <a:srcRect/>
          <a:stretch>
            <a:fillRect/>
          </a:stretch>
        </p:blipFill>
        <p:spPr bwMode="auto">
          <a:xfrm>
            <a:off x="0" y="1484313"/>
            <a:ext cx="5326063" cy="5373687"/>
          </a:xfrm>
          <a:prstGeom prst="rect">
            <a:avLst/>
          </a:prstGeom>
          <a:noFill/>
          <a:ln w="9525">
            <a:noFill/>
            <a:miter lim="800000"/>
            <a:headEnd/>
            <a:tailEnd/>
          </a:ln>
        </p:spPr>
      </p:pic>
      <p:pic>
        <p:nvPicPr>
          <p:cNvPr id="21509" name="Picture 4" descr="http://www.bursa.bel.tr/dosyalar/resimler/haberler/bdb_com_6239-psikolojik-destek.jpg69334.JPG"/>
          <p:cNvPicPr>
            <a:picLocks noChangeAspect="1" noChangeArrowheads="1"/>
          </p:cNvPicPr>
          <p:nvPr/>
        </p:nvPicPr>
        <p:blipFill>
          <a:blip r:embed="rId4" cstate="print"/>
          <a:srcRect/>
          <a:stretch>
            <a:fillRect/>
          </a:stretch>
        </p:blipFill>
        <p:spPr bwMode="auto">
          <a:xfrm>
            <a:off x="5364163" y="1484313"/>
            <a:ext cx="3600450" cy="2249487"/>
          </a:xfrm>
          <a:prstGeom prst="rect">
            <a:avLst/>
          </a:prstGeom>
          <a:noFill/>
          <a:ln w="9525">
            <a:noFill/>
            <a:miter lim="800000"/>
            <a:headEnd/>
            <a:tailEnd/>
          </a:ln>
        </p:spPr>
      </p:pic>
      <p:pic>
        <p:nvPicPr>
          <p:cNvPr id="21511" name="Picture 10" descr="http://www.kimpsikoloji.com/wp-content/uploads/2010/02/aile-terapisi-evlilik-terapisi-aile-dan%C4%B1%C5%9Fmanl%C4%B1%C4%9F%C4%B1-aile-dan%C4%B1%C5%9Fman%C4%B1-aile-evlilik-%C3%A7ift-dan%C4%B1%C5%9Fman-dan%C4%B1%C5%9Fman%C4%B1-terapisi-terapisti-dan%C4%B1%C5%9Fmanl%C4%B1%C4%9F%C4%B1.jpg"/>
          <p:cNvPicPr>
            <a:picLocks noChangeAspect="1" noChangeArrowheads="1"/>
          </p:cNvPicPr>
          <p:nvPr/>
        </p:nvPicPr>
        <p:blipFill>
          <a:blip r:embed="rId5" cstate="print"/>
          <a:srcRect/>
          <a:stretch>
            <a:fillRect/>
          </a:stretch>
        </p:blipFill>
        <p:spPr bwMode="auto">
          <a:xfrm>
            <a:off x="5364088" y="3860800"/>
            <a:ext cx="3600400" cy="2997200"/>
          </a:xfrm>
          <a:prstGeom prst="rect">
            <a:avLst/>
          </a:prstGeom>
          <a:noFill/>
          <a:ln w="9525">
            <a:noFill/>
            <a:miter lim="800000"/>
            <a:headEnd/>
            <a:tailEnd/>
          </a:ln>
        </p:spPr>
      </p:pic>
    </p:spTree>
  </p:cSld>
  <p:clrMapOvr>
    <a:masterClrMapping/>
  </p:clrMapOvr>
  <p:transition>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0" y="836613"/>
            <a:ext cx="9144000" cy="1143000"/>
          </a:xfrm>
        </p:spPr>
        <p:txBody>
          <a:bodyPr rtlCol="0">
            <a:normAutofit fontScale="90000"/>
          </a:bodyPr>
          <a:lstStyle/>
          <a:p>
            <a:pPr eaLnBrk="1" fontAlgn="auto" hangingPunct="1">
              <a:spcAft>
                <a:spcPts val="0"/>
              </a:spcAft>
              <a:defRPr/>
            </a:pPr>
            <a:r>
              <a:rPr lang="tr-TR" smtClean="0"/>
              <a:t>Bir gün onlara ihtiyacınız olduğunda yanınızda görmek istiyorsanız unutmayın şu an onlarında buna ihtiyacı var!</a:t>
            </a:r>
          </a:p>
        </p:txBody>
      </p:sp>
      <p:pic>
        <p:nvPicPr>
          <p:cNvPr id="22531" name="Picture 2" descr="http://www.sondakikahaberleri.info.tr/images/haberresim/30634-son-arzu-hizmeti.jpg"/>
          <p:cNvPicPr>
            <a:picLocks noChangeAspect="1" noChangeArrowheads="1"/>
          </p:cNvPicPr>
          <p:nvPr/>
        </p:nvPicPr>
        <p:blipFill>
          <a:blip r:embed="rId2" cstate="print"/>
          <a:srcRect/>
          <a:stretch>
            <a:fillRect/>
          </a:stretch>
        </p:blipFill>
        <p:spPr bwMode="auto">
          <a:xfrm>
            <a:off x="0" y="2420938"/>
            <a:ext cx="2881313" cy="4437062"/>
          </a:xfrm>
          <a:prstGeom prst="rect">
            <a:avLst/>
          </a:prstGeom>
          <a:noFill/>
          <a:ln w="9525">
            <a:noFill/>
            <a:miter lim="800000"/>
            <a:headEnd/>
            <a:tailEnd/>
          </a:ln>
        </p:spPr>
      </p:pic>
      <p:sp>
        <p:nvSpPr>
          <p:cNvPr id="22532" name="AutoShape 5" descr="data:image/jpeg;base64,/9j/4AAQSkZJRgABAQAAAQABAAD/2wBDAAkGBwgHBgkIBwgKCgkLDRYPDQwMDRsUFRAWIB0iIiAdHx8kKDQsJCYxJx8fLT0tMTU3Ojo6Iys/RD84QzQ5Ojf/2wBDAQoKCg0MDRoPDxo3JR8lNzc3Nzc3Nzc3Nzc3Nzc3Nzc3Nzc3Nzc3Nzc3Nzc3Nzc3Nzc3Nzc3Nzc3Nzc3Nzc3Nzf/wAARCAC4ARIDASIAAhEBAxEB/8QAHAAAAgIDAQEAAAAAAAAAAAAABAUDBgACBwEI/8QAPhAAAgEDAwIFAgQEBQIFBQAAAQIDAAQRBRIhMUEGEyJRYRRxMkKBkRUjobEHM1LB0eHwJENicvEWNGOCwv/EABQBAQAAAAAAAAAAAAAAAAAAAAD/xAAUEQEAAAAAAAAAAAAAAAAAAAAA/9oADAMBAAIRAxEAPwDmIO7BPWt0baRnpWi8Accd69xmgMEmQOxqRJCeDQcZqZD0zQH2rHJxR6ygdQPuRS6AgA4HWiMkEsD/APFAU8o6gAHHtQ016I85GKimk2jqQftSu4lY5AIoJ5bwOcr/AEoZpt4wSM+5oZyrd8NWisxYKcNmgKDHdjaMfaiA6sF3YCjoSM0MFOdickDJyeB8mp54xDGMZMjdCev/AEoCJL+CBdqIZJO1eWYv5S06YiQcFycAfr3qHToI2uB5mCqjLEnr8VadMtoNRuV84gxJwM8cfA6KP3JoFNstwJlEC/UsxycJnNWywuJZWWCeKOJgPwgDj7U8t4reCLy7dVVf/Qo5/fml93G0iGSOEbhyPc0Daw04o4LK+0985xTeexSfyo9gI3hjjpxSzw7qu9NkxwBxu9vuParQpAY8AE+3egHu0gt7feEUbRwMVzrxE1r9NdlI/UEYkn3q8eJJTHp7OCM5965brN3m1kGeMHNBV8q/Qdf6UsvNMaS5VosYkIBx2NTxXTOxVVAAHU85/Sm/h6xu9W1KG3iQZJ3bh2X3NAbaxR6bp620ESvPIeQecH3xR9t4cins5pbyza4us5SPbt5PbjtV/wBN8P2ujwGZlVpmGXlccg/FIU1ZYvFcyhiYnwvPvQVSfwLFb24lviqORkonG34+9L28GRyOBBLIoPViOB/1rpF9GJpJHI3c7lB5ry2swoLMO3HFBy9/A2omNpIyNnO3eNpf7f0oG48LahAW3eUSvUB+a7K8G7LMSZG4HwK8Swt7deIlZ+pJ5oOIvoepxqzG0lZV4LKNw/pQclvNExWWN0PsykV2+5hnlIywVR0UDAoRtIt28w3CyXJfqrNwTQcYwRxg1h3ds112XwjZ3QJewt4U/wDx5BH6+9V3WPBdlbyYtdQVCRkJJ6h+45oKHuI71sshHeny+EtTuJNtpbyTjP4ghUf1qS58E63bBfMtPUQTtDAt+1Ah85vc1lMx4W1kjP0MlZQbA4PPavR3NZkYArcLjr1oMj/pU69eP0qFRg9KlQ9uuaAyNsAEdqm3Dr7UGj4Ptmpd4APbt9qCK6lIGKXSHHeibhsjPf3oJ80EbHPX9KmtBhiW6hd1RgZI9hya2k4t2bqXfbQNtNhQyeY+GVRvOfzHtUN2SJAzHLE5NSCcQRAnAJA4z+1CbzO5B5YnvQbWzPJKFXJHfFWTTb2LT3QzlhGVH5TS+GL+GxxSLCZpHJO7BIUU9sriG9UKxT0thlK4KH7UFq0yaK6j8yKQMh6EUyNsH3Eck8cUg8JSQzTSQKoVoyd2OM1ZUkWDDykLuPHNAnwml6pblxiK4O05HGe/7ij01+KCWW0c8wSFQfigPG08aaIs8eC0U6FT85x/bNUmy+ru5nmYlmkYkA/egv8ArmoR31m0cLAFuR8VzrXbeeG0fMbYI4PvVvsrVLVVe6l3SkcAngVNeWsdzblpJAFIyDgE/oDQcntbXYC8hArrX+F2j/T2c+oy48y4AVB/pUc/1pTaeDrSWUyF3Zm5KMRgVbdNSXS7IwRRqseML7j5oA/FWuIIfprUFiWwSD/tVFAf6hppD6t2Tj3p3rrSQN6EK5yN3HWk9nFJeXccYyBngDt70Fu0p/qLIPcdUbbz+ajSsj+s+lfyj4qK0hUINnEacDHc+9MEUPN6vwxrkig1SJIELSnDdgOtarGZCdqYXtnvU8Sg/wA2QdckVuokuWKR+hRy7e1AOLVF5ADP71qY0QhQMsTiiwuT5UGSTwT3qf6dLZkQ+qd/6CgXjTpLg+sjbRFvo9rFJuKISB1K5ppGgOI0/U1L5YDbQOB1oAz6P5cCKDjqaU6gba39VzJvlfhUUdTR+vatFpsQiiUSXMnCIO5qtahc/wADi+qvXE2rzrkbukC/b3oJyLrJxaAD2LCsrn02t3DzOxkclmJ6msoK2Patw2ee9REjd1IrXzMDrQFK3QVsGxQvmYbPavfMB96A5WDd/wBK1ZyB+vNDLJ2zg1n1Axz19xQZNJz70OTz+vFeuH2ltuUNRbu6nvQSZG3PvzitlP8ALUN2l3GvIVMilVXJ4IGOteOHVpNykD7dKDdiWYuTkn+1TW4KEOTxmoIAXYZ5zTyHSpJYQUXnt80Fk0Jre5iW3K5Yc4ovU9JkiUslqCcHDoBuHfr3qDw/p62VxHLcMBLj/LDZOPtXmv8Aie7E5S4L21mTtjaBQf1Ymg18CSuNWmml3MFiKsT3YnJNOtVvWv1aDdEcgnZu5/T5rzwZp8a2QuIm87zAfWO/zQPjDSJVtTNGzhoBujKcA596BLqlwllZLbS3LziSQSBXPKqM9vvUNtrDRLGsK7AB7c5qtIZbmdpZ2JI9IBPQCmtvFlAFwW4JPX9KBmNSnlfPmF89RnnFO4GubtkJBUAAAD2oPT7IxopVAvQsWGeParZpiIkHmO2Af8tMY4+aDexiMAJx1U8Dr+lHfUrJtVGwBxz3oBrjIf1ekHB280TZqssYZUYBsbeOT80Gus6dDd2LYQbx+E+xqvaRZPBNLlcSAbVHyTirpagu4jZeY+Tmo9O01or+eSbDBMsCe5oBRCLO1jVyMhdzVPbwstsvmcSSgSP8DsKinBu7+K2X88uX46KKL1SZIZDzgAY+y0AGo3fkJvGC7KEgTuzGj9hsLGG2JLTsMyfLGkvh4fxbWptSnz9NaAiIHpmn1gPqJpL6fPlqfRnvQERrHptoZJceYaV2Usk7S3jjLOdqCtNQuJNRuxBFkIAST7ii2YQBIYeiDr8+1Adbu0MZQeqZjz7Chry4uA309gnm3LdW/Kn60XbW7NGAxwCMsfmlN74gU3h0nQFWS4Xme5/JAvck9zQamztdAgudU1SUXF3Gm455wT0A/WqppHh+/wDF15Jf6hI0ds77nc/m+BTe3sH8T6gsCs/8KtW3SSt1uH/1H49varHNMLmVNJ0sCOBBh3XjAHYUC7/6b8Kp6DAhK8E881lWdNOtkRU8pTtGM1lB8tMwPI/WtCf/AJrzp0615nNB7k5wOlak4NeMP2rxucjtQbFmHGc4r2FTLIAOnU/FR/rRFvkLkDk0BiFFwoyT04qWOH1kkY/SoYQVkUgA496u/gjQP4nP9bcemGBwQMcOR/tQO9C0OPTNCae5jU3UiHJI5UHoKZw2sMNvakxIfNdFbKjnjHPvRWquphW3iOWduCf9q8s1MkmnJJziVmIHbA4oAvEPgPTr+PztPiS0vB6gyDCOfZh/vSG3Isf5E6FZgdjBhyuOprpPnIis2Ttycg81SfH0C23k6sgzG+IpvjI9Lf7ftQVa7muoZ5XsVZ959RY4JFG6fcWlyRa6rbyIJBhlkGRnPvXmlzxvKA+CDzn3/wCxVvsrW2urZhIiFMfhYcgUAUWmWlvZCGykeOMAsoikOM9v0+KN/ikUXhg3t2wLxwktu/NxS5rBNPedrWRhE4zsZshW9x+9c71nVLi5ddO83FshBdQeOO1BDBA8iGZ8JuJc5+e1OdBtjcXZ7qvq/brSyK6iPpCCRj0J6AVbtOkgsLeGZVxvI3EH/vmgaBPItsFiCx4wuOPat9yMuwEghuR8VFdOWYCJi4c5B6lKyyhdpSrAt3ye5/7FAbZxL5bMclB0UHnimGl6xp4Roo5ol2HDBmwa18sR2m8x7cDk55NVmw07+FRG9kj86W7m8sAD/LByf07fvQdCt5EnAntyGUnBKnPNFSER2Uz+ykZrnHhW4u7XxRJpySMbd4i+3P4far3fvs01o1Psuf1oAtGh2zT3rjhFwv3NVvxFeSSkxRk7pmwMe1WOeb6bS40X8cuWJ9qQ6Nbre6w1zN/9varvJPfFA3hthp+m2+lxcSyANMw+e1G3TYhW2hyI0GDjvQFlO95dvcEZLHP2+Km1e/j063PO+dyNqjqT2oIUk+mwieq4uHIAHZR2p1ZWAjVXlwSOTn3oDw9prxK2oagf5rj0g/lWkvjXxesCPYaa2+VhhmU9KATx14tk3HS9JcgniSRep+KZeD/D048PG2kxAbmTfPIB6nX/AE0m8B+F5L67/iN+pMYORu/MavWr6rHaxNb27AY4Zh2+BQD311FZWy6dpy7UHDFepP8A33o3S4E0uxaacgOwyxP9qU6HD50wupVO0D0Ljv709+je9nElyf5SH0Rjv8mgXnWbpiStsdp5HHasp/5EI7CsoPktiOa1zxXp5FanJoPawHJ+K9ZSBg9fatreJ3DEDpQZHH5hJJHFExjaCT1/vWkC4VsjHPSplU446560E9vHnJ5+atHhzWLm0hNsrN5e8P6R3+fikcJjitypXMn+1awXElvKJI2II4yKDpkOow3fkSbwpUf95prYOTqCyjIXYQeelUA27+T9VbSF0kjLtx6T8cdDzTTT9UuI4oecsNux859JPIPv3FBf7CESAPODtb8Kmo9b01dU0m8tFVSxU7Aem4cj+tT2cg8w+YgWRR+4+KNgGXfgAdhQcav9Ma0JWESW7IcMSMgH2P296Fs/Gv8ABx5MjfVFerIOT8c/3q2f4wxTwabDcQLiOSUpOw7HHH6HFcaaIk5IwR70Fp1fx/cXls8dvbeUzEglmzxVZ095ZrpMsS7vknrmoJYwT7bsGnXhOw8+6EjAnBwCOtB7qEM1vdhk3BTyNnWm+kXrvmPdJKzYA3DIX+leayjQTCQhGiBwdrgsv3Apn4ehzIGJH7daCz6RaTNbIJeXPQg07tbPMwwGJYjd2xiorBVRVAIK46Z6U2i5Od2Me3U0GXUYKFPTjGD7VT/Gd/NY2FldwOYmjlYbc8SDAB4q4XA82Bnxg8jP+9VDVGhmv9PbU4t6wwSbUIyiyZG5vk4IP2oJ/BVtM96t1dKRcG2Z5SexkbKr8YVc/wD7VZtWmEVke208ihNM+ns4SIWwJZWkcsckk0D401HytJnniwUGI8+5JoN9auQsKgN0iUD9eahb/wABoccIz59429//AG9qVfUrqFxZwhh69obB6DHNMnkF5qUszHEEXpUfA6f2oGFvNHY2xZz+Fc8fbpXmlWyTyvrercQof5KN3PvigrCNtZvgjem0iO+Q/AqXXb/zm2J6IIxhF9qAHxN4jur3dBbN5MROMD8RoXw34YNzcie8BxnO08lj817p0JurrbCnf8VW25v7fQLYIqiW8ZfREO3y3tQFa5qCaHpsVvbgCab0RqOw7mklhZSX0iFsmMHqe57moNN0u91i/bUNTkZmbgHptHso7VdbO0it4wFUKq8AUG1pahUAAwqigfEXiO00KDacS3TD0Qjr+vxSjxN4xjtN1ppREtx0aQcqn/JpJ4f8N3mrXIvtRZwrHcWf8Tf8CgHfxN4gkdnFztDHIA6CsroaeH9PVFH0yHAxWUHyuT8VgrCKwcDrQbjkjNMLJCq8g88jigIsbgCpPx71ZNH8Pajfqjllt4Cern1Y+BQK2j2ySY74NSRqAw3/AITwaseraNax2u/T28x4D/NO7JYUj2KV46d6Dwhsc/iHf3rw8kMvGeCK36jaRyOlaNxkdutA/wBIuTaWphkJMM4KsP8AS3UGjPDu17q4tWYHfCWix7g5pbbp5+nMycsFDH4I4/tWljeNZX1vdL/5Tgn7d/6UHY7aQPdxxv1Eauje/HIou3ZlESkddxNJdKnW7u7V1bITOft1H6U/j2vcMAceW2CKBZ4r0ZNe0OewmZ0VyrB0GSCDkGuK+IfCt9pnO1Zo16SR9MfI6ivoLcGyBVN8d2UqWDXtsrNGp/nKo5Qf6vtQcGlyhw4wR70VpF7c20hWCTYGGOa212VWlAXHzQdksklzGkakkmgtdrpFsIUZpFEj9Segxz0oq0lm0u4QScxN+Bu2KDWyCGMs/mvnO0njPsKcC3aayIdThRtXPags+n3jGNWADKeeO9PLW73vszgYyG+Kp1ncpbW/lFjlehxWXOvR2oBLn0jOBQXS+1K3tUb+YN4Gdme2PaqLreuw/Uz7UWRXVTycbHXgEH7HFVvVvEckxkKEjeO/PH3qvtPNOxaRzg9BQW9PFsioY3AbAIwOAajvPFVzd2xtQkbLwzBhkEDFVJSxBO3HHTNTRB045MjdQP6CgskXidklS4wvnAYBCgcfpRMHiy8n/wDDwwQuW4CgHP75pN4d8Ny6pdPFK5QKfUBwftTu80i30a5jymXRuBngUFn0TXP/AAP8OLQieVssYu/wTRP8Ivr26EWw7W53dsVVfDYhv9TMkUe0oSWPb9Pauj2RNxYyIkjRLLkbwcUAjXFtoURstMC3F+eHlHKx/wDJqbSNClmkNze7ndjuJfuansILKwHpQzTewHQ0RLJq16SttF5EfTc3FAddXtjpEG+5lUEDhRyT+lVPUdZ1XxC/0umxPFbHg7erD5NNV8P2kb/UatdCR+pDHisuvFGkaXEY7RVYgcBBxQa6F4Qhs9s9+RJL129gae6lrOnaJB5l5MkYA4QfiP2FUOTxXrOpyGHSLZg7nHmkZx9qZaJ4Dmu7gXniC4eaQndsJzQeP/iYu9vL0yQpn0knqKyrumjaaiKgtYgFGB6ayg+TjXi9fmt2GDzWRD+YDxxzz3oLBoenRxFZ5sNJ1CnotXSwn6BSKoVnesmMnpVi069SJFeT1HsuetARcadNpmv/AMQt132F2Qk6jkxlu+PbNJdatW0+/YKMxMSV+PcVdbe6MyDJAz0WlniazEtsW4OTkHHQ0FTDAjIOVPX4rWQ569u9QJK0UnlydM4qWQ9s/wDWgc+G5lW9EEh9Mw2AfJry+tvKmkU9QSDSu1kdSsqH1xMGB9qtOpot5BFqMIBWVfWPZhwaB34EvWYRtI3+VhGJ9ugq6yXHk6wY8+mdBj7jiuRaNdvaXYQZ2O6kj5Brpl9cgx6bqAG9A21iPmgfMwjKuD1GCK3RQ3IGVYYZSPekzX31Lt5Z9eMbT/en1mv8kbhyRQcb/wASv8P5YJG1PQ4S8HJmtkHMffK+6/Hb7Vz/AE3MDAgfzCBgmvpLV75IYVOfUeOOxFcz8Y+FZlmGvWVsi2rqGuQnAV843Y9jx+tAo0yD0iS4yzH+lMTNE8ZYv0O3AzgEc4FIZbzcywxMQMfzG9sc1BJekAxR8DNAXe3zFz2z1A/elF5MJG5kI4zXk0xkJHY5596W3MuGYc5zig8YBiSTx2raNd7EZIGeKhyx6HnHSnGh6LfalcRRBRAhOTNKDgD3oJl0C8YRNGA5fkAdR8mrhpHhSOxsTPcLm5fq7flHxUun6dewSpHBIBbovMsi7Sx9gP8Ac0fPp91dqjXdzK4X/wAtTtUfp3oKzfa8miSmPT4gzAYMhH71WbjW7i+ZhLIWzzgnvVv8SaWLeESRoAvcDjFUd41a9wByRjjigvX+HqB7WeKEZuJHyCewq/KTBcCESDaibAo/1darfgK1j02zk1CUbYyMKzcCmtsxutdLKNqyEOP070Fmn1G1s0URQ75CuScUlv8AxDePxFiNfcdaNaya9AIwoX05HcVLBoEAYGYNIeuKCpG3v9Tn2p5kpPcZIH6070vwPHlZNRcZ6lV/5qzxxtCoSCNIlHT3NeNbzS43yHHfHFBtbR6dpq+Xboi467ev71v/ABIMDt7HpUSadH+Y/rRUVtbx4JIx/Sg1+qf2P7VlF7oPesoPk8Q7ge4oeRDEfgGjoGwCD0PepbqzKoGPcZoAIZMnPemFpcEMuTSp42jbKdu1TxS5XPfuPagumlX+5lBbA6ZzTq8l8+yfZkjHT3FUKzuTG3BxVv0W6E0RLYCDqxNBXdb0q5t40naPCyfhIPH2PsaRx3ZVvLmBBB4yORXT76VLrTpLdEyGGMsBXPtW01/MJUEOP++KCfTCs3nKO6g/1qw+ErtPNl0y4I8u5B8vP5ZP+tU3TJpbW8VJIz6gVPbNO8biLi2bDowOO4NAfdQPZ3xVhhkJq5eEtSFxpktg53SLGSgPx0pVqYi1nT4tRhQo2NkgIxhu9I7G5n0q/SeMEhW5x3oLhaXsBV5XyJN4X0nnFWnUNaNrp8ZhPmMV5b/muWw36rqEsgDeVuLKp45pnaPeaxeRW5kfEjYC/FBavD9vLrNw1zdMXhRuh6E0V4r1KOJF08CIwnBmVucKP+aj1PVDpcEWj6KqfUBQrykZEXz8mqZqrGa5i0y2dpppZB5srHLOx6/pQap4Ri1zWJJ9KK2dg6guv4sNzkKPY1XvFnhXU/Dd2zzIZ7Qj03Ea8D4b2Ndh0iyjsbTCkKowF+/vRhkW6gZZ0Rg4KlGGQ/wRQfM1xdnjbncDg1PpGmXGqXG7DCEH1ye32+a6lrX+GmkHVV8hpYvNBZIlb0EjqvPIrLbw/cwOsFvHGI1O3C8Ff0NAn0/RIY1AggVcd9oyaf2lhNBtltiQxIyv5SPkUcDBZ3xtJUwQQQemfmnVrawzxCSF9yEkZBoBYbON1EsQKj8yd0NTvDhOlGLbG1DPbKNxGSrfmHetlCXFs0kalc8Mh6qfmgoXjG4jjtTEx9Z6CqDo1qb3VkBGU3erHtVq/wARHWO4VFPqIxilnhS3+n83UJ28qCFSS5HAoLF4wvHjXS9HtvQhAlkVep5woP8AerJp8i6XHEs7q15NHlAey/8AzVF0maXXfE31zjZGpBUHnaoGFH9Kdszan42VpTut7Tam3OCcc/3oOkeHw7W75wWUc/8AuPNbLfyNMd3pUAkgDrgVt4alWayMg3b2Y7ixyc/evL2BY55Sx4YZHzQQnUG2L13EeqozeykEqenXmo3Cg4AJOf6VkR3KXcYjH7tQYbm6bq556Y7VJGk0h9TnI9jWsZaVyEX045IGaPtYJQF3DGevzQerbkAASjp7VlHC2bHWsoPlkY4x96ZE/VRYYndiligjI7iioGye/wAUAUqtHIUcYIoZ8o25f1FP5rVLlfWSrjowpTc2zxOQSDQZbSLlXOSvWnlrcybQygtGDwAeBVciOxirDCk5pjayPC4eFsHPQ9KC5Wd2kqDDc46Gl+ormTdzzz9q1sJIrlQykRy91PQ/8UxlgMibXHqHcd6Cp3u5G3Y6HiibVzjJPBANTX1uUYo45xnrS6CX6ecJL/lk4z3FBcNHv/N0u8tHO0x4lT7dCKAuDc2h3sp2tzyOMUJDJJaTq6HBHKnHBpjcXy3URZQFDfjiPTPx7UE1nHbmOK5ucJHIPSB3NW7QBFAkmryAKMeXH9/cftXNby9Z0WDbtRDlVHY1ZtQ1gDSNMtlbEboxOPfFAwa622U90vLM2Ax7n3ojwno7ru1WYHcTtiJ7Z6tS/wAOwtqUX0k42xq4eug20kUduQigQoNir8d6CKO+ikH0rKc4wvsaneKSNDIwLlAAi47mljW6hi4zsc+gqf7UXZ3523FoSGWGLeJP+aDS4kWbxNpqluViYlR2r3VYiZpZIhtmhOTjqy+9Q+E7Hz5pNVuCWcsVTPQD3ovW5GtdXspgPRMDGw9zQB3lhHrNoJCoWfaSGA5+4pd4ReVLqW2cExAFWPYEHrVi8k2qOsWPSd8fx7il+qmSa7jis0KLKAxYcdaBxIB1yCOufihJF8ufzhnBXY6+/sfuKMuI1hgjAAwFCmlNzfCBtrq2CMbgMig5D4kEt34kuFc7tj7V+3bFS6tciaCDRrMZIYNPj3HQVYPE9vbqs8+n2kr3kgzHKPyNnkY9sUj8Maf9PMJb0FGxuJcc5/5oJTOfDUCJAA19cDjcOEHvR2hodPYX1yzPcXLFFHUkk8mkZEuqa6bi5jlWLfgZUjCirFeMItespArSWqQc+WuQjZ6ffpQdV0CEQadEfzONzH3NS6mOEfZu4wfiucjxTrKQhrkLa2x9CALyfap4r6+u4Vea7uCqAEcnn7D/AHoLXujche2enQ0RsypKAYVfSP7UBphFxbgSghh7nkUfEHgJjf1qT+ICglgYWsexF9Wcc9zTNJFVFzyx7fFAmIO4J6Dkn3qaBjkse/agP3ydkFZUO9/9P9ayg+WE9R3Y6HtRMYBOaD2snIohJc4zkHuPegPjbkY4+9ZPCJFxjnpWqMpxjrRlrhmO8/agrk8W1iO4ryN+cHt39qcXtnvdmTFJ5Y2Rs45/vQH2srIwOT96e2FxNtzvJXtnmqtDIQvB49vamNndvCQFJH2oLPOyyREOsbtjjIquXsahiDGo544pvHfxPGQ4GT0wK0SKO7k8tbcEjliTnFAosrhiNkgLYOM9qOkBWNXjPB4Ioa+jKOQihFU8ACtba8J/kTcY/Njj9aDS6b1Dd+Lsfeir8n6KBCeUGVI9qhu0wpDkbhyMdxWzuZbJVII2dCRQXTwTcfxGIRR/5wGJF9h71d2jKFowDsIx9jXL/Cd++i3kcmQUkx5ig5zXU47qKSOKVQWjmOCf9BoFGr6hHYSQwHKr+FQB/Wp9EtDDZXN9fN/LmJO3PUDoKg1nTfqtZtopOIx68+4onxjcLb6Ra2i+l3dcKPYUDXQZybeSJtoBO+MAYAU9qg8YsI9Njk2EukismO1DJKyRwMh/mRqCO2R7UfrCnULSAwruRvxA9qDaOb6i3jvYBvBUCSP7f70t1JLg6tDcWrZjVACncURoskVpZTyByEViCrHgUpiuJLvXSwUrtJ9WcZHbigsc1ws0YkBxG6YbPvS7Ukj+ndkVSFPaidVZIbPcB6n9IUd8+1CJxb3CygggYz+lAnYRyBcYJP8ASl9zaLIwBHfOR+XivfqUPPP36VAbsfUD+ZgHselB5IisFjmJU4/GOjViRwqq+s5HUHvW8lyuzbgHI6Z60juJ3t7oiRCYSeUzjHyKC3m3tZ4tk8SFc/mHSvY3Butg9EewBBjgUDpzKQ5BRl2hgTk8UxguR5gHlowx70BQe5t1LW5RXIwCwyOtObC8M8WZtiP9+D9qUBiiuwVDz2PSmOlQLcxyJLCZeRkBgCv2oGkcqiQbh2xU0OCAFINJ5reW0OYrhk/9My8V7FqDK4EiYx1aIhh+3WgsAcgAHP7VlLf4vB3lX+tZQfNCs27Hb3HepMnj0/0qDq3pzW5DjnccD5oClcjgHH3qZJ5FxnGexzxQGXwMOaJhzIuAWJ70BLXdz5W5duBSi4uJZJDuwPsKLlDwjcvAP+o0A+6VsqOc84oI/MZWyGye496PtpkfAB2v3U0KLNyvBGfmh3hlj5ZGGO4oLDE+ORwftTfSp9rMi/n6mqjZ6gykRzHI6Bvb70/sZ1DZz24+aCyy6dFcR4I/WkN/os0YXaMvO5VF74p9YzkRhnOEAy2fanOnoJiL6ZCPSVt0b8q92/Wg59LBLbnyWXcE9OG/5r20ji3FnlKODlVYZH710OfT7Wb1Oi5pfcaLauGIUKT04oK2fMKoHgYZ/C8XINWbw1qF4tvcW0nmOgA2MRgKQelDQ6cLPi2ZkYcZBzmpG+qZD5zRKCPxEAEj96C82V/aaosQR1WdGG6M/wD80k8YyNfasltbYIhT1segJqkXOq22mTrMuoEzxnKiH1EGvLXx0gumluLeWZmfcxGMmg6LbTtHZRLIPNXbjdij9DuWiLQysrxMe35apk3+I/h/yi7RXLSFcbEjwVP3PFQWf+IsV8DCunxxIeBI55+5xQWvxLabLOa2ikwsrBwuOnzntSC0udT0qZXmEc3HQn1Afep9BSdLl7nUJi1mUys2Sc/GRR97qNleBTZ7JVx+Nv8AjrQbJ4ggvJleSN1MYwoI4BzzRupvusZ3gfduUn9aRBSrFhhc8nArwSjYY2ll2v8AiXBANAnd7reRhT3Cg55oW5e6ZMCENj2NWa3t7YHKjv3HNGpZxN0QHjI4oOdFrtTlYbjcDz3oqz1YbxHfwr8Erir02kwup3elwd0ZA6ECvG0Gy1myH1MCrICVbaMYI7igrto9pE8hgmVYmAG0HgfpRETz24LptMecK688Uq13wrdaUGkj3T23+pfxqP8AehNE1SZFe2PrQ8K5/fmguJuoLgKIJMyn8Pq4zV18MadLa2zS3JJmlxwewqjadYSPdQ+RamRyodeOBknpXTdOjlitUWb8fcZzigmeJXGGUH7igLjRrWfkptPuKZ8d+tYBQID4cXPEr4rKsXFZQfIy/FTouVw3TrWVlBtGoPbAHSp4rZm/AxXPesrKCdNLRiDLIzUR9HbxMFRABjOfmsrKAy2sI5eSoxW17ZWsEWPLXdkYzWVlADcaDBMm5V2n3FLDaXenyBB/PjB/L+IVlZQWbRruOWMLcHCjqGUinY1+0+oS3i3vK3AOzao/U1lZQC3niKK1uHjkU8fnzkGq/d+N7pZWWCCHaDwWJOaysoF9z4m1WeFmWcRcgfylx/Wgmlmx5l1PJLKR+dicVlZQBOd7HmpYUGc1lZQGvbwXigS/y5e0oH9x3H9abeG/DF7d3KDZuiLfjB9P71lZQdt8OaPHpOmC13mUk7ju5AqveIdHjtbuR4UCRSHcNo/Cx/2NZWUCZLeXJ+lnYMvWKRuv2NbJcrvC3EjQv0xKowfsaysoGttEzAHeuM5GF+aJYTQMp4aMLksB0rKygNgdXUFXBAHt04qSKTeZQGZSkgHx0rKygMVVlTbIoIPUGueeM/Dx0zUYryyjItpjhwvRGrKyg6B4FeRtIUSADacL71ZQfesrKDGft3Nbqe+ftWVlBrvFZWVlB//Z"/>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sp>
        <p:nvSpPr>
          <p:cNvPr id="22533" name="AutoShape 7" descr="data:image/jpeg;base64,/9j/4AAQSkZJRgABAQAAAQABAAD/2wBDAAkGBwgHBgkIBwgKCgkLDRYPDQwMDRsUFRAWIB0iIiAdHx8kKDQsJCYxJx8fLT0tMTU3Ojo6Iys/RD84QzQ5Ojf/2wBDAQoKCg0MDRoPDxo3JR8lNzc3Nzc3Nzc3Nzc3Nzc3Nzc3Nzc3Nzc3Nzc3Nzc3Nzc3Nzc3Nzc3Nzc3Nzc3Nzc3Nzf/wAARCAC4ARIDASIAAhEBAxEB/8QAHAAAAgIDAQEAAAAAAAAAAAAABAUDBgACBwEI/8QAPhAAAgEDAwIFAgQEBQIFBQAAAQIDAAQRBRIhMUEGEyJRYRRxMkKBkRUjobEHM1LB0eHwJENicvEWNGOCwv/EABQBAQAAAAAAAAAAAAAAAAAAAAD/xAAUEQEAAAAAAAAAAAAAAAAAAAAA/9oADAMBAAIRAxEAPwDmIO7BPWt0baRnpWi8Accd69xmgMEmQOxqRJCeDQcZqZD0zQH2rHJxR6ygdQPuRS6AgA4HWiMkEsD/APFAU8o6gAHHtQ016I85GKimk2jqQftSu4lY5AIoJ5bwOcr/AEoZpt4wSM+5oZyrd8NWisxYKcNmgKDHdjaMfaiA6sF3YCjoSM0MFOdickDJyeB8mp54xDGMZMjdCev/AEoCJL+CBdqIZJO1eWYv5S06YiQcFycAfr3qHToI2uB5mCqjLEnr8VadMtoNRuV84gxJwM8cfA6KP3JoFNstwJlEC/UsxycJnNWywuJZWWCeKOJgPwgDj7U8t4reCLy7dVVf/Qo5/fml93G0iGSOEbhyPc0Daw04o4LK+0985xTeexSfyo9gI3hjjpxSzw7qu9NkxwBxu9vuParQpAY8AE+3egHu0gt7feEUbRwMVzrxE1r9NdlI/UEYkn3q8eJJTHp7OCM5965brN3m1kGeMHNBV8q/Qdf6UsvNMaS5VosYkIBx2NTxXTOxVVAAHU85/Sm/h6xu9W1KG3iQZJ3bh2X3NAbaxR6bp620ESvPIeQecH3xR9t4cins5pbyza4us5SPbt5PbjtV/wBN8P2ujwGZlVpmGXlccg/FIU1ZYvFcyhiYnwvPvQVSfwLFb24lviqORkonG34+9L28GRyOBBLIoPViOB/1rpF9GJpJHI3c7lB5ry2swoLMO3HFBy9/A2omNpIyNnO3eNpf7f0oG48LahAW3eUSvUB+a7K8G7LMSZG4HwK8Swt7deIlZ+pJ5oOIvoepxqzG0lZV4LKNw/pQclvNExWWN0PsykV2+5hnlIywVR0UDAoRtIt28w3CyXJfqrNwTQcYwRxg1h3ds112XwjZ3QJewt4U/wDx5BH6+9V3WPBdlbyYtdQVCRkJJ6h+45oKHuI71sshHeny+EtTuJNtpbyTjP4ghUf1qS58E63bBfMtPUQTtDAt+1Ah85vc1lMx4W1kjP0MlZQbA4PPavR3NZkYArcLjr1oMj/pU69eP0qFRg9KlQ9uuaAyNsAEdqm3Dr7UGj4Ptmpd4APbt9qCK6lIGKXSHHeibhsjPf3oJ80EbHPX9KmtBhiW6hd1RgZI9hya2k4t2bqXfbQNtNhQyeY+GVRvOfzHtUN2SJAzHLE5NSCcQRAnAJA4z+1CbzO5B5YnvQbWzPJKFXJHfFWTTb2LT3QzlhGVH5TS+GL+GxxSLCZpHJO7BIUU9sriG9UKxT0thlK4KH7UFq0yaK6j8yKQMh6EUyNsH3Eck8cUg8JSQzTSQKoVoyd2OM1ZUkWDDykLuPHNAnwml6pblxiK4O05HGe/7ij01+KCWW0c8wSFQfigPG08aaIs8eC0U6FT85x/bNUmy+ru5nmYlmkYkA/egv8ArmoR31m0cLAFuR8VzrXbeeG0fMbYI4PvVvsrVLVVe6l3SkcAngVNeWsdzblpJAFIyDgE/oDQcntbXYC8hArrX+F2j/T2c+oy48y4AVB/pUc/1pTaeDrSWUyF3Zm5KMRgVbdNSXS7IwRRqseML7j5oA/FWuIIfprUFiWwSD/tVFAf6hppD6t2Tj3p3rrSQN6EK5yN3HWk9nFJeXccYyBngDt70Fu0p/qLIPcdUbbz+ajSsj+s+lfyj4qK0hUINnEacDHc+9MEUPN6vwxrkig1SJIELSnDdgOtarGZCdqYXtnvU8Sg/wA2QdckVuokuWKR+hRy7e1AOLVF5ADP71qY0QhQMsTiiwuT5UGSTwT3qf6dLZkQ+qd/6CgXjTpLg+sjbRFvo9rFJuKISB1K5ppGgOI0/U1L5YDbQOB1oAz6P5cCKDjqaU6gba39VzJvlfhUUdTR+vatFpsQiiUSXMnCIO5qtahc/wADi+qvXE2rzrkbukC/b3oJyLrJxaAD2LCsrn02t3DzOxkclmJ6msoK2Patw2ee9REjd1IrXzMDrQFK3QVsGxQvmYbPavfMB96A5WDd/wBK1ZyB+vNDLJ2zg1n1Axz19xQZNJz70OTz+vFeuH2ltuUNRbu6nvQSZG3PvzitlP8ALUN2l3GvIVMilVXJ4IGOteOHVpNykD7dKDdiWYuTkn+1TW4KEOTxmoIAXYZ5zTyHSpJYQUXnt80Fk0Jre5iW3K5Yc4ovU9JkiUslqCcHDoBuHfr3qDw/p62VxHLcMBLj/LDZOPtXmv8Aie7E5S4L21mTtjaBQf1Ymg18CSuNWmml3MFiKsT3YnJNOtVvWv1aDdEcgnZu5/T5rzwZp8a2QuIm87zAfWO/zQPjDSJVtTNGzhoBujKcA596BLqlwllZLbS3LziSQSBXPKqM9vvUNtrDRLGsK7AB7c5qtIZbmdpZ2JI9IBPQCmtvFlAFwW4JPX9KBmNSnlfPmF89RnnFO4GubtkJBUAAAD2oPT7IxopVAvQsWGeParZpiIkHmO2Af8tMY4+aDexiMAJx1U8Dr+lHfUrJtVGwBxz3oBrjIf1ekHB280TZqssYZUYBsbeOT80Gus6dDd2LYQbx+E+xqvaRZPBNLlcSAbVHyTirpagu4jZeY+Tmo9O01or+eSbDBMsCe5oBRCLO1jVyMhdzVPbwstsvmcSSgSP8DsKinBu7+K2X88uX46KKL1SZIZDzgAY+y0AGo3fkJvGC7KEgTuzGj9hsLGG2JLTsMyfLGkvh4fxbWptSnz9NaAiIHpmn1gPqJpL6fPlqfRnvQERrHptoZJceYaV2Usk7S3jjLOdqCtNQuJNRuxBFkIAST7ii2YQBIYeiDr8+1Adbu0MZQeqZjz7Chry4uA309gnm3LdW/Kn60XbW7NGAxwCMsfmlN74gU3h0nQFWS4Xme5/JAvck9zQamztdAgudU1SUXF3Gm455wT0A/WqppHh+/wDF15Jf6hI0ds77nc/m+BTe3sH8T6gsCs/8KtW3SSt1uH/1H49varHNMLmVNJ0sCOBBh3XjAHYUC7/6b8Kp6DAhK8E881lWdNOtkRU8pTtGM1lB8tMwPI/WtCf/AJrzp0615nNB7k5wOlak4NeMP2rxucjtQbFmHGc4r2FTLIAOnU/FR/rRFvkLkDk0BiFFwoyT04qWOH1kkY/SoYQVkUgA496u/gjQP4nP9bcemGBwQMcOR/tQO9C0OPTNCae5jU3UiHJI5UHoKZw2sMNvakxIfNdFbKjnjHPvRWquphW3iOWduCf9q8s1MkmnJJziVmIHbA4oAvEPgPTr+PztPiS0vB6gyDCOfZh/vSG3Isf5E6FZgdjBhyuOprpPnIis2Ttycg81SfH0C23k6sgzG+IpvjI9Lf7ftQVa7muoZ5XsVZ959RY4JFG6fcWlyRa6rbyIJBhlkGRnPvXmlzxvKA+CDzn3/wCxVvsrW2urZhIiFMfhYcgUAUWmWlvZCGykeOMAsoikOM9v0+KN/ikUXhg3t2wLxwktu/NxS5rBNPedrWRhE4zsZshW9x+9c71nVLi5ddO83FshBdQeOO1BDBA8iGZ8JuJc5+e1OdBtjcXZ7qvq/brSyK6iPpCCRj0J6AVbtOkgsLeGZVxvI3EH/vmgaBPItsFiCx4wuOPat9yMuwEghuR8VFdOWYCJi4c5B6lKyyhdpSrAt3ye5/7FAbZxL5bMclB0UHnimGl6xp4Roo5ol2HDBmwa18sR2m8x7cDk55NVmw07+FRG9kj86W7m8sAD/LByf07fvQdCt5EnAntyGUnBKnPNFSER2Uz+ykZrnHhW4u7XxRJpySMbd4i+3P4far3fvs01o1Psuf1oAtGh2zT3rjhFwv3NVvxFeSSkxRk7pmwMe1WOeb6bS40X8cuWJ9qQ6Nbre6w1zN/9varvJPfFA3hthp+m2+lxcSyANMw+e1G3TYhW2hyI0GDjvQFlO95dvcEZLHP2+Km1e/j063PO+dyNqjqT2oIUk+mwieq4uHIAHZR2p1ZWAjVXlwSOTn3oDw9prxK2oagf5rj0g/lWkvjXxesCPYaa2+VhhmU9KATx14tk3HS9JcgniSRep+KZeD/D048PG2kxAbmTfPIB6nX/AE0m8B+F5L67/iN+pMYORu/MavWr6rHaxNb27AY4Zh2+BQD311FZWy6dpy7UHDFepP8A33o3S4E0uxaacgOwyxP9qU6HD50wupVO0D0Ljv709+je9nElyf5SH0Rjv8mgXnWbpiStsdp5HHasp/5EI7CsoPktiOa1zxXp5FanJoPawHJ+K9ZSBg9fatreJ3DEDpQZHH5hJJHFExjaCT1/vWkC4VsjHPSplU446560E9vHnJ5+atHhzWLm0hNsrN5e8P6R3+fikcJjitypXMn+1awXElvKJI2II4yKDpkOow3fkSbwpUf95prYOTqCyjIXYQeelUA27+T9VbSF0kjLtx6T8cdDzTTT9UuI4oecsNux859JPIPv3FBf7CESAPODtb8Kmo9b01dU0m8tFVSxU7Aem4cj+tT2cg8w+YgWRR+4+KNgGXfgAdhQcav9Ma0JWESW7IcMSMgH2P296Fs/Gv8ABx5MjfVFerIOT8c/3q2f4wxTwabDcQLiOSUpOw7HHH6HFcaaIk5IwR70Fp1fx/cXls8dvbeUzEglmzxVZ095ZrpMsS7vknrmoJYwT7bsGnXhOw8+6EjAnBwCOtB7qEM1vdhk3BTyNnWm+kXrvmPdJKzYA3DIX+leayjQTCQhGiBwdrgsv3Apn4ehzIGJH7daCz6RaTNbIJeXPQg07tbPMwwGJYjd2xiorBVRVAIK46Z6U2i5Od2Me3U0GXUYKFPTjGD7VT/Gd/NY2FldwOYmjlYbc8SDAB4q4XA82Bnxg8jP+9VDVGhmv9PbU4t6wwSbUIyiyZG5vk4IP2oJ/BVtM96t1dKRcG2Z5SexkbKr8YVc/wD7VZtWmEVke208ihNM+ns4SIWwJZWkcsckk0D401HytJnniwUGI8+5JoN9auQsKgN0iUD9eahb/wABoccIz59429//AG9qVfUrqFxZwhh69obB6DHNMnkF5qUszHEEXpUfA6f2oGFvNHY2xZz+Fc8fbpXmlWyTyvrercQof5KN3PvigrCNtZvgjem0iO+Q/AqXXb/zm2J6IIxhF9qAHxN4jur3dBbN5MROMD8RoXw34YNzcie8BxnO08lj817p0JurrbCnf8VW25v7fQLYIqiW8ZfREO3y3tQFa5qCaHpsVvbgCab0RqOw7mklhZSX0iFsmMHqe57moNN0u91i/bUNTkZmbgHptHso7VdbO0it4wFUKq8AUG1pahUAAwqigfEXiO00KDacS3TD0Qjr+vxSjxN4xjtN1ppREtx0aQcqn/JpJ4f8N3mrXIvtRZwrHcWf8Tf8CgHfxN4gkdnFztDHIA6CsroaeH9PVFH0yHAxWUHyuT8VgrCKwcDrQbjkjNMLJCq8g88jigIsbgCpPx71ZNH8Pajfqjllt4Cern1Y+BQK2j2ySY74NSRqAw3/AITwaseraNax2u/T28x4D/NO7JYUj2KV46d6Dwhsc/iHf3rw8kMvGeCK36jaRyOlaNxkdutA/wBIuTaWphkJMM4KsP8AS3UGjPDu17q4tWYHfCWix7g5pbbp5+nMycsFDH4I4/tWljeNZX1vdL/5Tgn7d/6UHY7aQPdxxv1Eauje/HIou3ZlESkddxNJdKnW7u7V1bITOft1H6U/j2vcMAceW2CKBZ4r0ZNe0OewmZ0VyrB0GSCDkGuK+IfCt9pnO1Zo16SR9MfI6ivoLcGyBVN8d2UqWDXtsrNGp/nKo5Qf6vtQcGlyhw4wR70VpF7c20hWCTYGGOa212VWlAXHzQdksklzGkakkmgtdrpFsIUZpFEj9Segxz0oq0lm0u4QScxN+Bu2KDWyCGMs/mvnO0njPsKcC3aayIdThRtXPags+n3jGNWADKeeO9PLW73vszgYyG+Kp1ncpbW/lFjlehxWXOvR2oBLn0jOBQXS+1K3tUb+YN4Gdme2PaqLreuw/Uz7UWRXVTycbHXgEH7HFVvVvEckxkKEjeO/PH3qvtPNOxaRzg9BQW9PFsioY3AbAIwOAajvPFVzd2xtQkbLwzBhkEDFVJSxBO3HHTNTRB045MjdQP6CgskXidklS4wvnAYBCgcfpRMHiy8n/wDDwwQuW4CgHP75pN4d8Ny6pdPFK5QKfUBwftTu80i30a5jymXRuBngUFn0TXP/AAP8OLQieVssYu/wTRP8Ivr26EWw7W53dsVVfDYhv9TMkUe0oSWPb9Pauj2RNxYyIkjRLLkbwcUAjXFtoURstMC3F+eHlHKx/wDJqbSNClmkNze7ndjuJfuansILKwHpQzTewHQ0RLJq16SttF5EfTc3FAddXtjpEG+5lUEDhRyT+lVPUdZ1XxC/0umxPFbHg7erD5NNV8P2kb/UatdCR+pDHisuvFGkaXEY7RVYgcBBxQa6F4Qhs9s9+RJL129gae6lrOnaJB5l5MkYA4QfiP2FUOTxXrOpyGHSLZg7nHmkZx9qZaJ4Dmu7gXniC4eaQndsJzQeP/iYu9vL0yQpn0knqKyrumjaaiKgtYgFGB6ayg+TjXi9fmt2GDzWRD+YDxxzz3oLBoenRxFZ5sNJ1CnotXSwn6BSKoVnesmMnpVi069SJFeT1HsuetARcadNpmv/AMQt132F2Qk6jkxlu+PbNJdatW0+/YKMxMSV+PcVdbe6MyDJAz0WlniazEtsW4OTkHHQ0FTDAjIOVPX4rWQ569u9QJK0UnlydM4qWQ9s/wDWgc+G5lW9EEh9Mw2AfJry+tvKmkU9QSDSu1kdSsqH1xMGB9qtOpot5BFqMIBWVfWPZhwaB34EvWYRtI3+VhGJ9ugq6yXHk6wY8+mdBj7jiuRaNdvaXYQZ2O6kj5Brpl9cgx6bqAG9A21iPmgfMwjKuD1GCK3RQ3IGVYYZSPekzX31Lt5Z9eMbT/en1mv8kbhyRQcb/wASv8P5YJG1PQ4S8HJmtkHMffK+6/Hb7Vz/AE3MDAgfzCBgmvpLV75IYVOfUeOOxFcz8Y+FZlmGvWVsi2rqGuQnAV843Y9jx+tAo0yD0iS4yzH+lMTNE8ZYv0O3AzgEc4FIZbzcywxMQMfzG9sc1BJekAxR8DNAXe3zFz2z1A/elF5MJG5kI4zXk0xkJHY5596W3MuGYc5zig8YBiSTx2raNd7EZIGeKhyx6HnHSnGh6LfalcRRBRAhOTNKDgD3oJl0C8YRNGA5fkAdR8mrhpHhSOxsTPcLm5fq7flHxUun6dewSpHBIBbovMsi7Sx9gP8Ac0fPp91dqjXdzK4X/wAtTtUfp3oKzfa8miSmPT4gzAYMhH71WbjW7i+ZhLIWzzgnvVv8SaWLeESRoAvcDjFUd41a9wByRjjigvX+HqB7WeKEZuJHyCewq/KTBcCESDaibAo/1darfgK1j02zk1CUbYyMKzcCmtsxutdLKNqyEOP070Fmn1G1s0URQ75CuScUlv8AxDePxFiNfcdaNaya9AIwoX05HcVLBoEAYGYNIeuKCpG3v9Tn2p5kpPcZIH6070vwPHlZNRcZ6lV/5qzxxtCoSCNIlHT3NeNbzS43yHHfHFBtbR6dpq+Xboi467ev71v/ABIMDt7HpUSadH+Y/rRUVtbx4JIx/Sg1+qf2P7VlF7oPesoPk8Q7ge4oeRDEfgGjoGwCD0PepbqzKoGPcZoAIZMnPemFpcEMuTSp42jbKdu1TxS5XPfuPagumlX+5lBbA6ZzTq8l8+yfZkjHT3FUKzuTG3BxVv0W6E0RLYCDqxNBXdb0q5t40naPCyfhIPH2PsaRx3ZVvLmBBB4yORXT76VLrTpLdEyGGMsBXPtW01/MJUEOP++KCfTCs3nKO6g/1qw+ErtPNl0y4I8u5B8vP5ZP+tU3TJpbW8VJIz6gVPbNO8biLi2bDowOO4NAfdQPZ3xVhhkJq5eEtSFxpktg53SLGSgPx0pVqYi1nT4tRhQo2NkgIxhu9I7G5n0q/SeMEhW5x3oLhaXsBV5XyJN4X0nnFWnUNaNrp8ZhPmMV5b/muWw36rqEsgDeVuLKp45pnaPeaxeRW5kfEjYC/FBavD9vLrNw1zdMXhRuh6E0V4r1KOJF08CIwnBmVucKP+aj1PVDpcEWj6KqfUBQrykZEXz8mqZqrGa5i0y2dpppZB5srHLOx6/pQap4Ri1zWJJ9KK2dg6guv4sNzkKPY1XvFnhXU/Dd2zzIZ7Qj03Ea8D4b2Ndh0iyjsbTCkKowF+/vRhkW6gZZ0Rg4KlGGQ/wRQfM1xdnjbncDg1PpGmXGqXG7DCEH1ye32+a6lrX+GmkHVV8hpYvNBZIlb0EjqvPIrLbw/cwOsFvHGI1O3C8Ff0NAn0/RIY1AggVcd9oyaf2lhNBtltiQxIyv5SPkUcDBZ3xtJUwQQQemfmnVrawzxCSF9yEkZBoBYbON1EsQKj8yd0NTvDhOlGLbG1DPbKNxGSrfmHetlCXFs0kalc8Mh6qfmgoXjG4jjtTEx9Z6CqDo1qb3VkBGU3erHtVq/wARHWO4VFPqIxilnhS3+n83UJ28qCFSS5HAoLF4wvHjXS9HtvQhAlkVep5woP8AerJp8i6XHEs7q15NHlAey/8AzVF0maXXfE31zjZGpBUHnaoGFH9Kdszan42VpTut7Tam3OCcc/3oOkeHw7W75wWUc/8AuPNbLfyNMd3pUAkgDrgVt4alWayMg3b2Y7ixyc/evL2BY55Sx4YZHzQQnUG2L13EeqozeykEqenXmo3Cg4AJOf6VkR3KXcYjH7tQYbm6bq556Y7VJGk0h9TnI9jWsZaVyEX045IGaPtYJQF3DGevzQerbkAASjp7VlHC2bHWsoPlkY4x96ZE/VRYYndiligjI7iioGye/wAUAUqtHIUcYIoZ8o25f1FP5rVLlfWSrjowpTc2zxOQSDQZbSLlXOSvWnlrcybQygtGDwAeBVciOxirDCk5pjayPC4eFsHPQ9KC5Wd2kqDDc46Gl+ormTdzzz9q1sJIrlQykRy91PQ/8UxlgMibXHqHcd6Cp3u5G3Y6HiibVzjJPBANTX1uUYo45xnrS6CX6ecJL/lk4z3FBcNHv/N0u8tHO0x4lT7dCKAuDc2h3sp2tzyOMUJDJJaTq6HBHKnHBpjcXy3URZQFDfjiPTPx7UE1nHbmOK5ucJHIPSB3NW7QBFAkmryAKMeXH9/cftXNby9Z0WDbtRDlVHY1ZtQ1gDSNMtlbEboxOPfFAwa622U90vLM2Ax7n3ojwno7ru1WYHcTtiJ7Z6tS/wAOwtqUX0k42xq4eug20kUduQigQoNir8d6CKO+ikH0rKc4wvsaneKSNDIwLlAAi47mljW6hi4zsc+gqf7UXZ3523FoSGWGLeJP+aDS4kWbxNpqluViYlR2r3VYiZpZIhtmhOTjqy+9Q+E7Hz5pNVuCWcsVTPQD3ovW5GtdXspgPRMDGw9zQB3lhHrNoJCoWfaSGA5+4pd4ReVLqW2cExAFWPYEHrVi8k2qOsWPSd8fx7il+qmSa7jis0KLKAxYcdaBxIB1yCOufihJF8ufzhnBXY6+/sfuKMuI1hgjAAwFCmlNzfCBtrq2CMbgMig5D4kEt34kuFc7tj7V+3bFS6tciaCDRrMZIYNPj3HQVYPE9vbqs8+n2kr3kgzHKPyNnkY9sUj8Maf9PMJb0FGxuJcc5/5oJTOfDUCJAA19cDjcOEHvR2hodPYX1yzPcXLFFHUkk8mkZEuqa6bi5jlWLfgZUjCirFeMItespArSWqQc+WuQjZ6ffpQdV0CEQadEfzONzH3NS6mOEfZu4wfiucjxTrKQhrkLa2x9CALyfap4r6+u4Vea7uCqAEcnn7D/AHoLXujche2enQ0RsypKAYVfSP7UBphFxbgSghh7nkUfEHgJjf1qT+ICglgYWsexF9Wcc9zTNJFVFzyx7fFAmIO4J6Dkn3qaBjkse/agP3ydkFZUO9/9P9ayg+WE9R3Y6HtRMYBOaD2snIohJc4zkHuPegPjbkY4+9ZPCJFxjnpWqMpxjrRlrhmO8/agrk8W1iO4ryN+cHt39qcXtnvdmTFJ5Y2Rs45/vQH2srIwOT96e2FxNtzvJXtnmqtDIQvB49vamNndvCQFJH2oLPOyyREOsbtjjIquXsahiDGo544pvHfxPGQ4GT0wK0SKO7k8tbcEjliTnFAosrhiNkgLYOM9qOkBWNXjPB4Ioa+jKOQihFU8ACtba8J/kTcY/Njj9aDS6b1Dd+Lsfeir8n6KBCeUGVI9qhu0wpDkbhyMdxWzuZbJVII2dCRQXTwTcfxGIRR/5wGJF9h71d2jKFowDsIx9jXL/Cd++i3kcmQUkx5ig5zXU47qKSOKVQWjmOCf9BoFGr6hHYSQwHKr+FQB/Wp9EtDDZXN9fN/LmJO3PUDoKg1nTfqtZtopOIx68+4onxjcLb6Ra2i+l3dcKPYUDXQZybeSJtoBO+MAYAU9qg8YsI9Njk2EukismO1DJKyRwMh/mRqCO2R7UfrCnULSAwruRvxA9qDaOb6i3jvYBvBUCSP7f70t1JLg6tDcWrZjVACncURoskVpZTyByEViCrHgUpiuJLvXSwUrtJ9WcZHbigsc1ws0YkBxG6YbPvS7Ukj+ndkVSFPaidVZIbPcB6n9IUd8+1CJxb3CygggYz+lAnYRyBcYJP8ASl9zaLIwBHfOR+XivfqUPPP36VAbsfUD+ZgHselB5IisFjmJU4/GOjViRwqq+s5HUHvW8lyuzbgHI6Z60juJ3t7oiRCYSeUzjHyKC3m3tZ4tk8SFc/mHSvY3Butg9EewBBjgUDpzKQ5BRl2hgTk8UxguR5gHlowx70BQe5t1LW5RXIwCwyOtObC8M8WZtiP9+D9qUBiiuwVDz2PSmOlQLcxyJLCZeRkBgCv2oGkcqiQbh2xU0OCAFINJ5reW0OYrhk/9My8V7FqDK4EiYx1aIhh+3WgsAcgAHP7VlLf4vB3lX+tZQfNCs27Hb3HepMnj0/0qDq3pzW5DjnccD5oClcjgHH3qZJ5FxnGexzxQGXwMOaJhzIuAWJ70BLXdz5W5duBSi4uJZJDuwPsKLlDwjcvAP+o0A+6VsqOc84oI/MZWyGye496PtpkfAB2v3U0KLNyvBGfmh3hlj5ZGGO4oLDE+ORwftTfSp9rMi/n6mqjZ6gykRzHI6Bvb70/sZ1DZz24+aCyy6dFcR4I/WkN/os0YXaMvO5VF74p9YzkRhnOEAy2fanOnoJiL6ZCPSVt0b8q92/Wg59LBLbnyWXcE9OG/5r20ji3FnlKODlVYZH710OfT7Wb1Oi5pfcaLauGIUKT04oK2fMKoHgYZ/C8XINWbw1qF4tvcW0nmOgA2MRgKQelDQ6cLPi2ZkYcZBzmpG+qZD5zRKCPxEAEj96C82V/aaosQR1WdGG6M/wD80k8YyNfasltbYIhT1segJqkXOq22mTrMuoEzxnKiH1EGvLXx0gumluLeWZmfcxGMmg6LbTtHZRLIPNXbjdij9DuWiLQysrxMe35apk3+I/h/yi7RXLSFcbEjwVP3PFQWf+IsV8DCunxxIeBI55+5xQWvxLabLOa2ikwsrBwuOnzntSC0udT0qZXmEc3HQn1Afep9BSdLl7nUJi1mUys2Sc/GRR97qNleBTZ7JVx+Nv8AjrQbJ4ggvJleSN1MYwoI4BzzRupvusZ3gfduUn9aRBSrFhhc8nArwSjYY2ll2v8AiXBANAnd7reRhT3Cg55oW5e6ZMCENj2NWa3t7YHKjv3HNGpZxN0QHjI4oOdFrtTlYbjcDz3oqz1YbxHfwr8Erir02kwup3elwd0ZA6ECvG0Gy1myH1MCrICVbaMYI7igrto9pE8hgmVYmAG0HgfpRETz24LptMecK688Uq13wrdaUGkj3T23+pfxqP8AehNE1SZFe2PrQ8K5/fmguJuoLgKIJMyn8Pq4zV18MadLa2zS3JJmlxwewqjadYSPdQ+RamRyodeOBknpXTdOjlitUWb8fcZzigmeJXGGUH7igLjRrWfkptPuKZ8d+tYBQID4cXPEr4rKsXFZQfIy/FTouVw3TrWVlBtGoPbAHSp4rZm/AxXPesrKCdNLRiDLIzUR9HbxMFRABjOfmsrKAy2sI5eSoxW17ZWsEWPLXdkYzWVlADcaDBMm5V2n3FLDaXenyBB/PjB/L+IVlZQWbRruOWMLcHCjqGUinY1+0+oS3i3vK3AOzao/U1lZQC3niKK1uHjkU8fnzkGq/d+N7pZWWCCHaDwWJOaysoF9z4m1WeFmWcRcgfylx/Wgmlmx5l1PJLKR+dicVlZQBOd7HmpYUGc1lZQGvbwXigS/y5e0oH9x3H9abeG/DF7d3KDZuiLfjB9P71lZQdt8OaPHpOmC13mUk7ju5AqveIdHjtbuR4UCRSHcNo/Cx/2NZWUCZLeXJ+lnYMvWKRuv2NbJcrvC3EjQv0xKowfsaysoGttEzAHeuM5GF+aJYTQMp4aMLksB0rKygNgdXUFXBAHt04qSKTeZQGZSkgHx0rKygMVVlTbIoIPUGueeM/Dx0zUYryyjItpjhwvRGrKyg6B4FeRtIUSADacL71ZQfesrKDGft3Nbqe+ftWVlBrvFZWVlB//Z"/>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sp>
        <p:nvSpPr>
          <p:cNvPr id="22534" name="AutoShape 9" descr="data:image/jpeg;base64,/9j/4AAQSkZJRgABAQAAAQABAAD/2wBDAAkGBwgHBgkIBwgKCgkLDRYPDQwMDRsUFRAWIB0iIiAdHx8kKDQsJCYxJx8fLT0tMTU3Ojo6Iys/RD84QzQ5Ojf/2wBDAQoKCg0MDRoPDxo3JR8lNzc3Nzc3Nzc3Nzc3Nzc3Nzc3Nzc3Nzc3Nzc3Nzc3Nzc3Nzc3Nzc3Nzc3Nzc3Nzc3Nzf/wAARCAC4ARIDASIAAhEBAxEB/8QAHAAAAgIDAQEAAAAAAAAAAAAABAUDBgACBwEI/8QAPhAAAgEDAwIFAgQEBQIFBQAAAQIDAAQRBRIhMUEGEyJRYRRxMkKBkRUjobEHM1LB0eHwJENicvEWNGOCwv/EABQBAQAAAAAAAAAAAAAAAAAAAAD/xAAUEQEAAAAAAAAAAAAAAAAAAAAA/9oADAMBAAIRAxEAPwDmIO7BPWt0baRnpWi8Accd69xmgMEmQOxqRJCeDQcZqZD0zQH2rHJxR6ygdQPuRS6AgA4HWiMkEsD/APFAU8o6gAHHtQ016I85GKimk2jqQftSu4lY5AIoJ5bwOcr/AEoZpt4wSM+5oZyrd8NWisxYKcNmgKDHdjaMfaiA6sF3YCjoSM0MFOdickDJyeB8mp54xDGMZMjdCev/AEoCJL+CBdqIZJO1eWYv5S06YiQcFycAfr3qHToI2uB5mCqjLEnr8VadMtoNRuV84gxJwM8cfA6KP3JoFNstwJlEC/UsxycJnNWywuJZWWCeKOJgPwgDj7U8t4reCLy7dVVf/Qo5/fml93G0iGSOEbhyPc0Daw04o4LK+0985xTeexSfyo9gI3hjjpxSzw7qu9NkxwBxu9vuParQpAY8AE+3egHu0gt7feEUbRwMVzrxE1r9NdlI/UEYkn3q8eJJTHp7OCM5965brN3m1kGeMHNBV8q/Qdf6UsvNMaS5VosYkIBx2NTxXTOxVVAAHU85/Sm/h6xu9W1KG3iQZJ3bh2X3NAbaxR6bp620ESvPIeQecH3xR9t4cins5pbyza4us5SPbt5PbjtV/wBN8P2ujwGZlVpmGXlccg/FIU1ZYvFcyhiYnwvPvQVSfwLFb24lviqORkonG34+9L28GRyOBBLIoPViOB/1rpF9GJpJHI3c7lB5ry2swoLMO3HFBy9/A2omNpIyNnO3eNpf7f0oG48LahAW3eUSvUB+a7K8G7LMSZG4HwK8Swt7deIlZ+pJ5oOIvoepxqzG0lZV4LKNw/pQclvNExWWN0PsykV2+5hnlIywVR0UDAoRtIt28w3CyXJfqrNwTQcYwRxg1h3ds112XwjZ3QJewt4U/wDx5BH6+9V3WPBdlbyYtdQVCRkJJ6h+45oKHuI71sshHeny+EtTuJNtpbyTjP4ghUf1qS58E63bBfMtPUQTtDAt+1Ah85vc1lMx4W1kjP0MlZQbA4PPavR3NZkYArcLjr1oMj/pU69eP0qFRg9KlQ9uuaAyNsAEdqm3Dr7UGj4Ptmpd4APbt9qCK6lIGKXSHHeibhsjPf3oJ80EbHPX9KmtBhiW6hd1RgZI9hya2k4t2bqXfbQNtNhQyeY+GVRvOfzHtUN2SJAzHLE5NSCcQRAnAJA4z+1CbzO5B5YnvQbWzPJKFXJHfFWTTb2LT3QzlhGVH5TS+GL+GxxSLCZpHJO7BIUU9sriG9UKxT0thlK4KH7UFq0yaK6j8yKQMh6EUyNsH3Eck8cUg8JSQzTSQKoVoyd2OM1ZUkWDDykLuPHNAnwml6pblxiK4O05HGe/7ij01+KCWW0c8wSFQfigPG08aaIs8eC0U6FT85x/bNUmy+ru5nmYlmkYkA/egv8ArmoR31m0cLAFuR8VzrXbeeG0fMbYI4PvVvsrVLVVe6l3SkcAngVNeWsdzblpJAFIyDgE/oDQcntbXYC8hArrX+F2j/T2c+oy48y4AVB/pUc/1pTaeDrSWUyF3Zm5KMRgVbdNSXS7IwRRqseML7j5oA/FWuIIfprUFiWwSD/tVFAf6hppD6t2Tj3p3rrSQN6EK5yN3HWk9nFJeXccYyBngDt70Fu0p/qLIPcdUbbz+ajSsj+s+lfyj4qK0hUINnEacDHc+9MEUPN6vwxrkig1SJIELSnDdgOtarGZCdqYXtnvU8Sg/wA2QdckVuokuWKR+hRy7e1AOLVF5ADP71qY0QhQMsTiiwuT5UGSTwT3qf6dLZkQ+qd/6CgXjTpLg+sjbRFvo9rFJuKISB1K5ppGgOI0/U1L5YDbQOB1oAz6P5cCKDjqaU6gba39VzJvlfhUUdTR+vatFpsQiiUSXMnCIO5qtahc/wADi+qvXE2rzrkbukC/b3oJyLrJxaAD2LCsrn02t3DzOxkclmJ6msoK2Patw2ee9REjd1IrXzMDrQFK3QVsGxQvmYbPavfMB96A5WDd/wBK1ZyB+vNDLJ2zg1n1Axz19xQZNJz70OTz+vFeuH2ltuUNRbu6nvQSZG3PvzitlP8ALUN2l3GvIVMilVXJ4IGOteOHVpNykD7dKDdiWYuTkn+1TW4KEOTxmoIAXYZ5zTyHSpJYQUXnt80Fk0Jre5iW3K5Yc4ovU9JkiUslqCcHDoBuHfr3qDw/p62VxHLcMBLj/LDZOPtXmv8Aie7E5S4L21mTtjaBQf1Ymg18CSuNWmml3MFiKsT3YnJNOtVvWv1aDdEcgnZu5/T5rzwZp8a2QuIm87zAfWO/zQPjDSJVtTNGzhoBujKcA596BLqlwllZLbS3LziSQSBXPKqM9vvUNtrDRLGsK7AB7c5qtIZbmdpZ2JI9IBPQCmtvFlAFwW4JPX9KBmNSnlfPmF89RnnFO4GubtkJBUAAAD2oPT7IxopVAvQsWGeParZpiIkHmO2Af8tMY4+aDexiMAJx1U8Dr+lHfUrJtVGwBxz3oBrjIf1ekHB280TZqssYZUYBsbeOT80Gus6dDd2LYQbx+E+xqvaRZPBNLlcSAbVHyTirpagu4jZeY+Tmo9O01or+eSbDBMsCe5oBRCLO1jVyMhdzVPbwstsvmcSSgSP8DsKinBu7+K2X88uX46KKL1SZIZDzgAY+y0AGo3fkJvGC7KEgTuzGj9hsLGG2JLTsMyfLGkvh4fxbWptSnz9NaAiIHpmn1gPqJpL6fPlqfRnvQERrHptoZJceYaV2Usk7S3jjLOdqCtNQuJNRuxBFkIAST7ii2YQBIYeiDr8+1Adbu0MZQeqZjz7Chry4uA309gnm3LdW/Kn60XbW7NGAxwCMsfmlN74gU3h0nQFWS4Xme5/JAvck9zQamztdAgudU1SUXF3Gm455wT0A/WqppHh+/wDF15Jf6hI0ds77nc/m+BTe3sH8T6gsCs/8KtW3SSt1uH/1H49varHNMLmVNJ0sCOBBh3XjAHYUC7/6b8Kp6DAhK8E881lWdNOtkRU8pTtGM1lB8tMwPI/WtCf/AJrzp0615nNB7k5wOlak4NeMP2rxucjtQbFmHGc4r2FTLIAOnU/FR/rRFvkLkDk0BiFFwoyT04qWOH1kkY/SoYQVkUgA496u/gjQP4nP9bcemGBwQMcOR/tQO9C0OPTNCae5jU3UiHJI5UHoKZw2sMNvakxIfNdFbKjnjHPvRWquphW3iOWduCf9q8s1MkmnJJziVmIHbA4oAvEPgPTr+PztPiS0vB6gyDCOfZh/vSG3Isf5E6FZgdjBhyuOprpPnIis2Ttycg81SfH0C23k6sgzG+IpvjI9Lf7ftQVa7muoZ5XsVZ959RY4JFG6fcWlyRa6rbyIJBhlkGRnPvXmlzxvKA+CDzn3/wCxVvsrW2urZhIiFMfhYcgUAUWmWlvZCGykeOMAsoikOM9v0+KN/ikUXhg3t2wLxwktu/NxS5rBNPedrWRhE4zsZshW9x+9c71nVLi5ddO83FshBdQeOO1BDBA8iGZ8JuJc5+e1OdBtjcXZ7qvq/brSyK6iPpCCRj0J6AVbtOkgsLeGZVxvI3EH/vmgaBPItsFiCx4wuOPat9yMuwEghuR8VFdOWYCJi4c5B6lKyyhdpSrAt3ye5/7FAbZxL5bMclB0UHnimGl6xp4Roo5ol2HDBmwa18sR2m8x7cDk55NVmw07+FRG9kj86W7m8sAD/LByf07fvQdCt5EnAntyGUnBKnPNFSER2Uz+ykZrnHhW4u7XxRJpySMbd4i+3P4far3fvs01o1Psuf1oAtGh2zT3rjhFwv3NVvxFeSSkxRk7pmwMe1WOeb6bS40X8cuWJ9qQ6Nbre6w1zN/9varvJPfFA3hthp+m2+lxcSyANMw+e1G3TYhW2hyI0GDjvQFlO95dvcEZLHP2+Km1e/j063PO+dyNqjqT2oIUk+mwieq4uHIAHZR2p1ZWAjVXlwSOTn3oDw9prxK2oagf5rj0g/lWkvjXxesCPYaa2+VhhmU9KATx14tk3HS9JcgniSRep+KZeD/D048PG2kxAbmTfPIB6nX/AE0m8B+F5L67/iN+pMYORu/MavWr6rHaxNb27AY4Zh2+BQD311FZWy6dpy7UHDFepP8A33o3S4E0uxaacgOwyxP9qU6HD50wupVO0D0Ljv709+je9nElyf5SH0Rjv8mgXnWbpiStsdp5HHasp/5EI7CsoPktiOa1zxXp5FanJoPawHJ+K9ZSBg9fatreJ3DEDpQZHH5hJJHFExjaCT1/vWkC4VsjHPSplU446560E9vHnJ5+atHhzWLm0hNsrN5e8P6R3+fikcJjitypXMn+1awXElvKJI2II4yKDpkOow3fkSbwpUf95prYOTqCyjIXYQeelUA27+T9VbSF0kjLtx6T8cdDzTTT9UuI4oecsNux859JPIPv3FBf7CESAPODtb8Kmo9b01dU0m8tFVSxU7Aem4cj+tT2cg8w+YgWRR+4+KNgGXfgAdhQcav9Ma0JWESW7IcMSMgH2P296Fs/Gv8ABx5MjfVFerIOT8c/3q2f4wxTwabDcQLiOSUpOw7HHH6HFcaaIk5IwR70Fp1fx/cXls8dvbeUzEglmzxVZ095ZrpMsS7vknrmoJYwT7bsGnXhOw8+6EjAnBwCOtB7qEM1vdhk3BTyNnWm+kXrvmPdJKzYA3DIX+leayjQTCQhGiBwdrgsv3Apn4ehzIGJH7daCz6RaTNbIJeXPQg07tbPMwwGJYjd2xiorBVRVAIK46Z6U2i5Od2Me3U0GXUYKFPTjGD7VT/Gd/NY2FldwOYmjlYbc8SDAB4q4XA82Bnxg8jP+9VDVGhmv9PbU4t6wwSbUIyiyZG5vk4IP2oJ/BVtM96t1dKRcG2Z5SexkbKr8YVc/wD7VZtWmEVke208ihNM+ns4SIWwJZWkcsckk0D401HytJnniwUGI8+5JoN9auQsKgN0iUD9eahb/wABoccIz59429//AG9qVfUrqFxZwhh69obB6DHNMnkF5qUszHEEXpUfA6f2oGFvNHY2xZz+Fc8fbpXmlWyTyvrercQof5KN3PvigrCNtZvgjem0iO+Q/AqXXb/zm2J6IIxhF9qAHxN4jur3dBbN5MROMD8RoXw34YNzcie8BxnO08lj817p0JurrbCnf8VW25v7fQLYIqiW8ZfREO3y3tQFa5qCaHpsVvbgCab0RqOw7mklhZSX0iFsmMHqe57moNN0u91i/bUNTkZmbgHptHso7VdbO0it4wFUKq8AUG1pahUAAwqigfEXiO00KDacS3TD0Qjr+vxSjxN4xjtN1ppREtx0aQcqn/JpJ4f8N3mrXIvtRZwrHcWf8Tf8CgHfxN4gkdnFztDHIA6CsroaeH9PVFH0yHAxWUHyuT8VgrCKwcDrQbjkjNMLJCq8g88jigIsbgCpPx71ZNH8Pajfqjllt4Cern1Y+BQK2j2ySY74NSRqAw3/AITwaseraNax2u/T28x4D/NO7JYUj2KV46d6Dwhsc/iHf3rw8kMvGeCK36jaRyOlaNxkdutA/wBIuTaWphkJMM4KsP8AS3UGjPDu17q4tWYHfCWix7g5pbbp5+nMycsFDH4I4/tWljeNZX1vdL/5Tgn7d/6UHY7aQPdxxv1Eauje/HIou3ZlESkddxNJdKnW7u7V1bITOft1H6U/j2vcMAceW2CKBZ4r0ZNe0OewmZ0VyrB0GSCDkGuK+IfCt9pnO1Zo16SR9MfI6ivoLcGyBVN8d2UqWDXtsrNGp/nKo5Qf6vtQcGlyhw4wR70VpF7c20hWCTYGGOa212VWlAXHzQdksklzGkakkmgtdrpFsIUZpFEj9Segxz0oq0lm0u4QScxN+Bu2KDWyCGMs/mvnO0njPsKcC3aayIdThRtXPags+n3jGNWADKeeO9PLW73vszgYyG+Kp1ncpbW/lFjlehxWXOvR2oBLn0jOBQXS+1K3tUb+YN4Gdme2PaqLreuw/Uz7UWRXVTycbHXgEH7HFVvVvEckxkKEjeO/PH3qvtPNOxaRzg9BQW9PFsioY3AbAIwOAajvPFVzd2xtQkbLwzBhkEDFVJSxBO3HHTNTRB045MjdQP6CgskXidklS4wvnAYBCgcfpRMHiy8n/wDDwwQuW4CgHP75pN4d8Ny6pdPFK5QKfUBwftTu80i30a5jymXRuBngUFn0TXP/AAP8OLQieVssYu/wTRP8Ivr26EWw7W53dsVVfDYhv9TMkUe0oSWPb9Pauj2RNxYyIkjRLLkbwcUAjXFtoURstMC3F+eHlHKx/wDJqbSNClmkNze7ndjuJfuansILKwHpQzTewHQ0RLJq16SttF5EfTc3FAddXtjpEG+5lUEDhRyT+lVPUdZ1XxC/0umxPFbHg7erD5NNV8P2kb/UatdCR+pDHisuvFGkaXEY7RVYgcBBxQa6F4Qhs9s9+RJL129gae6lrOnaJB5l5MkYA4QfiP2FUOTxXrOpyGHSLZg7nHmkZx9qZaJ4Dmu7gXniC4eaQndsJzQeP/iYu9vL0yQpn0knqKyrumjaaiKgtYgFGB6ayg+TjXi9fmt2GDzWRD+YDxxzz3oLBoenRxFZ5sNJ1CnotXSwn6BSKoVnesmMnpVi069SJFeT1HsuetARcadNpmv/AMQt132F2Qk6jkxlu+PbNJdatW0+/YKMxMSV+PcVdbe6MyDJAz0WlniazEtsW4OTkHHQ0FTDAjIOVPX4rWQ569u9QJK0UnlydM4qWQ9s/wDWgc+G5lW9EEh9Mw2AfJry+tvKmkU9QSDSu1kdSsqH1xMGB9qtOpot5BFqMIBWVfWPZhwaB34EvWYRtI3+VhGJ9ugq6yXHk6wY8+mdBj7jiuRaNdvaXYQZ2O6kj5Brpl9cgx6bqAG9A21iPmgfMwjKuD1GCK3RQ3IGVYYZSPekzX31Lt5Z9eMbT/en1mv8kbhyRQcb/wASv8P5YJG1PQ4S8HJmtkHMffK+6/Hb7Vz/AE3MDAgfzCBgmvpLV75IYVOfUeOOxFcz8Y+FZlmGvWVsi2rqGuQnAV843Y9jx+tAo0yD0iS4yzH+lMTNE8ZYv0O3AzgEc4FIZbzcywxMQMfzG9sc1BJekAxR8DNAXe3zFz2z1A/elF5MJG5kI4zXk0xkJHY5596W3MuGYc5zig8YBiSTx2raNd7EZIGeKhyx6HnHSnGh6LfalcRRBRAhOTNKDgD3oJl0C8YRNGA5fkAdR8mrhpHhSOxsTPcLm5fq7flHxUun6dewSpHBIBbovMsi7Sx9gP8Ac0fPp91dqjXdzK4X/wAtTtUfp3oKzfa8miSmPT4gzAYMhH71WbjW7i+ZhLIWzzgnvVv8SaWLeESRoAvcDjFUd41a9wByRjjigvX+HqB7WeKEZuJHyCewq/KTBcCESDaibAo/1darfgK1j02zk1CUbYyMKzcCmtsxutdLKNqyEOP070Fmn1G1s0URQ75CuScUlv8AxDePxFiNfcdaNaya9AIwoX05HcVLBoEAYGYNIeuKCpG3v9Tn2p5kpPcZIH6070vwPHlZNRcZ6lV/5qzxxtCoSCNIlHT3NeNbzS43yHHfHFBtbR6dpq+Xboi467ev71v/ABIMDt7HpUSadH+Y/rRUVtbx4JIx/Sg1+qf2P7VlF7oPesoPk8Q7ge4oeRDEfgGjoGwCD0PepbqzKoGPcZoAIZMnPemFpcEMuTSp42jbKdu1TxS5XPfuPagumlX+5lBbA6ZzTq8l8+yfZkjHT3FUKzuTG3BxVv0W6E0RLYCDqxNBXdb0q5t40naPCyfhIPH2PsaRx3ZVvLmBBB4yORXT76VLrTpLdEyGGMsBXPtW01/MJUEOP++KCfTCs3nKO6g/1qw+ErtPNl0y4I8u5B8vP5ZP+tU3TJpbW8VJIz6gVPbNO8biLi2bDowOO4NAfdQPZ3xVhhkJq5eEtSFxpktg53SLGSgPx0pVqYi1nT4tRhQo2NkgIxhu9I7G5n0q/SeMEhW5x3oLhaXsBV5XyJN4X0nnFWnUNaNrp8ZhPmMV5b/muWw36rqEsgDeVuLKp45pnaPeaxeRW5kfEjYC/FBavD9vLrNw1zdMXhRuh6E0V4r1KOJF08CIwnBmVucKP+aj1PVDpcEWj6KqfUBQrykZEXz8mqZqrGa5i0y2dpppZB5srHLOx6/pQap4Ri1zWJJ9KK2dg6guv4sNzkKPY1XvFnhXU/Dd2zzIZ7Qj03Ea8D4b2Ndh0iyjsbTCkKowF+/vRhkW6gZZ0Rg4KlGGQ/wRQfM1xdnjbncDg1PpGmXGqXG7DCEH1ye32+a6lrX+GmkHVV8hpYvNBZIlb0EjqvPIrLbw/cwOsFvHGI1O3C8Ff0NAn0/RIY1AggVcd9oyaf2lhNBtltiQxIyv5SPkUcDBZ3xtJUwQQQemfmnVrawzxCSF9yEkZBoBYbON1EsQKj8yd0NTvDhOlGLbG1DPbKNxGSrfmHetlCXFs0kalc8Mh6qfmgoXjG4jjtTEx9Z6CqDo1qb3VkBGU3erHtVq/wARHWO4VFPqIxilnhS3+n83UJ28qCFSS5HAoLF4wvHjXS9HtvQhAlkVep5woP8AerJp8i6XHEs7q15NHlAey/8AzVF0maXXfE31zjZGpBUHnaoGFH9Kdszan42VpTut7Tam3OCcc/3oOkeHw7W75wWUc/8AuPNbLfyNMd3pUAkgDrgVt4alWayMg3b2Y7ixyc/evL2BY55Sx4YZHzQQnUG2L13EeqozeykEqenXmo3Cg4AJOf6VkR3KXcYjH7tQYbm6bq556Y7VJGk0h9TnI9jWsZaVyEX045IGaPtYJQF3DGevzQerbkAASjp7VlHC2bHWsoPlkY4x96ZE/VRYYndiligjI7iioGye/wAUAUqtHIUcYIoZ8o25f1FP5rVLlfWSrjowpTc2zxOQSDQZbSLlXOSvWnlrcybQygtGDwAeBVciOxirDCk5pjayPC4eFsHPQ9KC5Wd2kqDDc46Gl+ormTdzzz9q1sJIrlQykRy91PQ/8UxlgMibXHqHcd6Cp3u5G3Y6HiibVzjJPBANTX1uUYo45xnrS6CX6ecJL/lk4z3FBcNHv/N0u8tHO0x4lT7dCKAuDc2h3sp2tzyOMUJDJJaTq6HBHKnHBpjcXy3URZQFDfjiPTPx7UE1nHbmOK5ucJHIPSB3NW7QBFAkmryAKMeXH9/cftXNby9Z0WDbtRDlVHY1ZtQ1gDSNMtlbEboxOPfFAwa622U90vLM2Ax7n3ojwno7ru1WYHcTtiJ7Z6tS/wAOwtqUX0k42xq4eug20kUduQigQoNir8d6CKO+ikH0rKc4wvsaneKSNDIwLlAAi47mljW6hi4zsc+gqf7UXZ3523FoSGWGLeJP+aDS4kWbxNpqluViYlR2r3VYiZpZIhtmhOTjqy+9Q+E7Hz5pNVuCWcsVTPQD3ovW5GtdXspgPRMDGw9zQB3lhHrNoJCoWfaSGA5+4pd4ReVLqW2cExAFWPYEHrVi8k2qOsWPSd8fx7il+qmSa7jis0KLKAxYcdaBxIB1yCOufihJF8ufzhnBXY6+/sfuKMuI1hgjAAwFCmlNzfCBtrq2CMbgMig5D4kEt34kuFc7tj7V+3bFS6tciaCDRrMZIYNPj3HQVYPE9vbqs8+n2kr3kgzHKPyNnkY9sUj8Maf9PMJb0FGxuJcc5/5oJTOfDUCJAA19cDjcOEHvR2hodPYX1yzPcXLFFHUkk8mkZEuqa6bi5jlWLfgZUjCirFeMItespArSWqQc+WuQjZ6ffpQdV0CEQadEfzONzH3NS6mOEfZu4wfiucjxTrKQhrkLa2x9CALyfap4r6+u4Vea7uCqAEcnn7D/AHoLXujche2enQ0RsypKAYVfSP7UBphFxbgSghh7nkUfEHgJjf1qT+ICglgYWsexF9Wcc9zTNJFVFzyx7fFAmIO4J6Dkn3qaBjkse/agP3ydkFZUO9/9P9ayg+WE9R3Y6HtRMYBOaD2snIohJc4zkHuPegPjbkY4+9ZPCJFxjnpWqMpxjrRlrhmO8/agrk8W1iO4ryN+cHt39qcXtnvdmTFJ5Y2Rs45/vQH2srIwOT96e2FxNtzvJXtnmqtDIQvB49vamNndvCQFJH2oLPOyyREOsbtjjIquXsahiDGo544pvHfxPGQ4GT0wK0SKO7k8tbcEjliTnFAosrhiNkgLYOM9qOkBWNXjPB4Ioa+jKOQihFU8ACtba8J/kTcY/Njj9aDS6b1Dd+Lsfeir8n6KBCeUGVI9qhu0wpDkbhyMdxWzuZbJVII2dCRQXTwTcfxGIRR/5wGJF9h71d2jKFowDsIx9jXL/Cd++i3kcmQUkx5ig5zXU47qKSOKVQWjmOCf9BoFGr6hHYSQwHKr+FQB/Wp9EtDDZXN9fN/LmJO3PUDoKg1nTfqtZtopOIx68+4onxjcLb6Ra2i+l3dcKPYUDXQZybeSJtoBO+MAYAU9qg8YsI9Njk2EukismO1DJKyRwMh/mRqCO2R7UfrCnULSAwruRvxA9qDaOb6i3jvYBvBUCSP7f70t1JLg6tDcWrZjVACncURoskVpZTyByEViCrHgUpiuJLvXSwUrtJ9WcZHbigsc1ws0YkBxG6YbPvS7Ukj+ndkVSFPaidVZIbPcB6n9IUd8+1CJxb3CygggYz+lAnYRyBcYJP8ASl9zaLIwBHfOR+XivfqUPPP36VAbsfUD+ZgHselB5IisFjmJU4/GOjViRwqq+s5HUHvW8lyuzbgHI6Z60juJ3t7oiRCYSeUzjHyKC3m3tZ4tk8SFc/mHSvY3Butg9EewBBjgUDpzKQ5BRl2hgTk8UxguR5gHlowx70BQe5t1LW5RXIwCwyOtObC8M8WZtiP9+D9qUBiiuwVDz2PSmOlQLcxyJLCZeRkBgCv2oGkcqiQbh2xU0OCAFINJ5reW0OYrhk/9My8V7FqDK4EiYx1aIhh+3WgsAcgAHP7VlLf4vB3lX+tZQfNCs27Hb3HepMnj0/0qDq3pzW5DjnccD5oClcjgHH3qZJ5FxnGexzxQGXwMOaJhzIuAWJ70BLXdz5W5duBSi4uJZJDuwPsKLlDwjcvAP+o0A+6VsqOc84oI/MZWyGye496PtpkfAB2v3U0KLNyvBGfmh3hlj5ZGGO4oLDE+ORwftTfSp9rMi/n6mqjZ6gykRzHI6Bvb70/sZ1DZz24+aCyy6dFcR4I/WkN/os0YXaMvO5VF74p9YzkRhnOEAy2fanOnoJiL6ZCPSVt0b8q92/Wg59LBLbnyWXcE9OG/5r20ji3FnlKODlVYZH710OfT7Wb1Oi5pfcaLauGIUKT04oK2fMKoHgYZ/C8XINWbw1qF4tvcW0nmOgA2MRgKQelDQ6cLPi2ZkYcZBzmpG+qZD5zRKCPxEAEj96C82V/aaosQR1WdGG6M/wD80k8YyNfasltbYIhT1segJqkXOq22mTrMuoEzxnKiH1EGvLXx0gumluLeWZmfcxGMmg6LbTtHZRLIPNXbjdij9DuWiLQysrxMe35apk3+I/h/yi7RXLSFcbEjwVP3PFQWf+IsV8DCunxxIeBI55+5xQWvxLabLOa2ikwsrBwuOnzntSC0udT0qZXmEc3HQn1Afep9BSdLl7nUJi1mUys2Sc/GRR97qNleBTZ7JVx+Nv8AjrQbJ4ggvJleSN1MYwoI4BzzRupvusZ3gfduUn9aRBSrFhhc8nArwSjYY2ll2v8AiXBANAnd7reRhT3Cg55oW5e6ZMCENj2NWa3t7YHKjv3HNGpZxN0QHjI4oOdFrtTlYbjcDz3oqz1YbxHfwr8Erir02kwup3elwd0ZA6ECvG0Gy1myH1MCrICVbaMYI7igrto9pE8hgmVYmAG0HgfpRETz24LptMecK688Uq13wrdaUGkj3T23+pfxqP8AehNE1SZFe2PrQ8K5/fmguJuoLgKIJMyn8Pq4zV18MadLa2zS3JJmlxwewqjadYSPdQ+RamRyodeOBknpXTdOjlitUWb8fcZzigmeJXGGUH7igLjRrWfkptPuKZ8d+tYBQID4cXPEr4rKsXFZQfIy/FTouVw3TrWVlBtGoPbAHSp4rZm/AxXPesrKCdNLRiDLIzUR9HbxMFRABjOfmsrKAy2sI5eSoxW17ZWsEWPLXdkYzWVlADcaDBMm5V2n3FLDaXenyBB/PjB/L+IVlZQWbRruOWMLcHCjqGUinY1+0+oS3i3vK3AOzao/U1lZQC3niKK1uHjkU8fnzkGq/d+N7pZWWCCHaDwWJOaysoF9z4m1WeFmWcRcgfylx/Wgmlmx5l1PJLKR+dicVlZQBOd7HmpYUGc1lZQGvbwXigS/y5e0oH9x3H9abeG/DF7d3KDZuiLfjB9P71lZQdt8OaPHpOmC13mUk7ju5AqveIdHjtbuR4UCRSHcNo/Cx/2NZWUCZLeXJ+lnYMvWKRuv2NbJcrvC3EjQv0xKowfsaysoGttEzAHeuM5GF+aJYTQMp4aMLksB0rKygNgdXUFXBAHt04qSKTeZQGZSkgHx0rKygMVVlTbIoIPUGueeM/Dx0zUYryyjItpjhwvRGrKyg6B4FeRtIUSADacL71ZQfesrKDGft3Nbqe+ftWVlBrvFZWVlB//Z"/>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sp>
        <p:nvSpPr>
          <p:cNvPr id="22535" name="AutoShape 11" descr="data:image/jpeg;base64,/9j/4AAQSkZJRgABAQAAAQABAAD/2wBDAAkGBwgHBgkIBwgKCgkLDRYPDQwMDRsUFRAWIB0iIiAdHx8kKDQsJCYxJx8fLT0tMTU3Ojo6Iys/RD84QzQ5Ojf/2wBDAQoKCg0MDRoPDxo3JR8lNzc3Nzc3Nzc3Nzc3Nzc3Nzc3Nzc3Nzc3Nzc3Nzc3Nzc3Nzc3Nzc3Nzc3Nzc3Nzc3Nzf/wAARCAC4ARIDASIAAhEBAxEB/8QAHAAAAgIDAQEAAAAAAAAAAAAABAUDBgACBwEI/8QAPhAAAgEDAwIFAgQEBQIFBQAAAQIDAAQRBRIhMUEGEyJRYRRxMkKBkRUjobEHM1LB0eHwJENicvEWNGOCwv/EABQBAQAAAAAAAAAAAAAAAAAAAAD/xAAUEQEAAAAAAAAAAAAAAAAAAAAA/9oADAMBAAIRAxEAPwDmIO7BPWt0baRnpWi8Accd69xmgMEmQOxqRJCeDQcZqZD0zQH2rHJxR6ygdQPuRS6AgA4HWiMkEsD/APFAU8o6gAHHtQ016I85GKimk2jqQftSu4lY5AIoJ5bwOcr/AEoZpt4wSM+5oZyrd8NWisxYKcNmgKDHdjaMfaiA6sF3YCjoSM0MFOdickDJyeB8mp54xDGMZMjdCev/AEoCJL+CBdqIZJO1eWYv5S06YiQcFycAfr3qHToI2uB5mCqjLEnr8VadMtoNRuV84gxJwM8cfA6KP3JoFNstwJlEC/UsxycJnNWywuJZWWCeKOJgPwgDj7U8t4reCLy7dVVf/Qo5/fml93G0iGSOEbhyPc0Daw04o4LK+0985xTeexSfyo9gI3hjjpxSzw7qu9NkxwBxu9vuParQpAY8AE+3egHu0gt7feEUbRwMVzrxE1r9NdlI/UEYkn3q8eJJTHp7OCM5965brN3m1kGeMHNBV8q/Qdf6UsvNMaS5VosYkIBx2NTxXTOxVVAAHU85/Sm/h6xu9W1KG3iQZJ3bh2X3NAbaxR6bp620ESvPIeQecH3xR9t4cins5pbyza4us5SPbt5PbjtV/wBN8P2ujwGZlVpmGXlccg/FIU1ZYvFcyhiYnwvPvQVSfwLFb24lviqORkonG34+9L28GRyOBBLIoPViOB/1rpF9GJpJHI3c7lB5ry2swoLMO3HFBy9/A2omNpIyNnO3eNpf7f0oG48LahAW3eUSvUB+a7K8G7LMSZG4HwK8Swt7deIlZ+pJ5oOIvoepxqzG0lZV4LKNw/pQclvNExWWN0PsykV2+5hnlIywVR0UDAoRtIt28w3CyXJfqrNwTQcYwRxg1h3ds112XwjZ3QJewt4U/wDx5BH6+9V3WPBdlbyYtdQVCRkJJ6h+45oKHuI71sshHeny+EtTuJNtpbyTjP4ghUf1qS58E63bBfMtPUQTtDAt+1Ah85vc1lMx4W1kjP0MlZQbA4PPavR3NZkYArcLjr1oMj/pU69eP0qFRg9KlQ9uuaAyNsAEdqm3Dr7UGj4Ptmpd4APbt9qCK6lIGKXSHHeibhsjPf3oJ80EbHPX9KmtBhiW6hd1RgZI9hya2k4t2bqXfbQNtNhQyeY+GVRvOfzHtUN2SJAzHLE5NSCcQRAnAJA4z+1CbzO5B5YnvQbWzPJKFXJHfFWTTb2LT3QzlhGVH5TS+GL+GxxSLCZpHJO7BIUU9sriG9UKxT0thlK4KH7UFq0yaK6j8yKQMh6EUyNsH3Eck8cUg8JSQzTSQKoVoyd2OM1ZUkWDDykLuPHNAnwml6pblxiK4O05HGe/7ij01+KCWW0c8wSFQfigPG08aaIs8eC0U6FT85x/bNUmy+ru5nmYlmkYkA/egv8ArmoR31m0cLAFuR8VzrXbeeG0fMbYI4PvVvsrVLVVe6l3SkcAngVNeWsdzblpJAFIyDgE/oDQcntbXYC8hArrX+F2j/T2c+oy48y4AVB/pUc/1pTaeDrSWUyF3Zm5KMRgVbdNSXS7IwRRqseML7j5oA/FWuIIfprUFiWwSD/tVFAf6hppD6t2Tj3p3rrSQN6EK5yN3HWk9nFJeXccYyBngDt70Fu0p/qLIPcdUbbz+ajSsj+s+lfyj4qK0hUINnEacDHc+9MEUPN6vwxrkig1SJIELSnDdgOtarGZCdqYXtnvU8Sg/wA2QdckVuokuWKR+hRy7e1AOLVF5ADP71qY0QhQMsTiiwuT5UGSTwT3qf6dLZkQ+qd/6CgXjTpLg+sjbRFvo9rFJuKISB1K5ppGgOI0/U1L5YDbQOB1oAz6P5cCKDjqaU6gba39VzJvlfhUUdTR+vatFpsQiiUSXMnCIO5qtahc/wADi+qvXE2rzrkbukC/b3oJyLrJxaAD2LCsrn02t3DzOxkclmJ6msoK2Patw2ee9REjd1IrXzMDrQFK3QVsGxQvmYbPavfMB96A5WDd/wBK1ZyB+vNDLJ2zg1n1Axz19xQZNJz70OTz+vFeuH2ltuUNRbu6nvQSZG3PvzitlP8ALUN2l3GvIVMilVXJ4IGOteOHVpNykD7dKDdiWYuTkn+1TW4KEOTxmoIAXYZ5zTyHSpJYQUXnt80Fk0Jre5iW3K5Yc4ovU9JkiUslqCcHDoBuHfr3qDw/p62VxHLcMBLj/LDZOPtXmv8Aie7E5S4L21mTtjaBQf1Ymg18CSuNWmml3MFiKsT3YnJNOtVvWv1aDdEcgnZu5/T5rzwZp8a2QuIm87zAfWO/zQPjDSJVtTNGzhoBujKcA596BLqlwllZLbS3LziSQSBXPKqM9vvUNtrDRLGsK7AB7c5qtIZbmdpZ2JI9IBPQCmtvFlAFwW4JPX9KBmNSnlfPmF89RnnFO4GubtkJBUAAAD2oPT7IxopVAvQsWGeParZpiIkHmO2Af8tMY4+aDexiMAJx1U8Dr+lHfUrJtVGwBxz3oBrjIf1ekHB280TZqssYZUYBsbeOT80Gus6dDd2LYQbx+E+xqvaRZPBNLlcSAbVHyTirpagu4jZeY+Tmo9O01or+eSbDBMsCe5oBRCLO1jVyMhdzVPbwstsvmcSSgSP8DsKinBu7+K2X88uX46KKL1SZIZDzgAY+y0AGo3fkJvGC7KEgTuzGj9hsLGG2JLTsMyfLGkvh4fxbWptSnz9NaAiIHpmn1gPqJpL6fPlqfRnvQERrHptoZJceYaV2Usk7S3jjLOdqCtNQuJNRuxBFkIAST7ii2YQBIYeiDr8+1Adbu0MZQeqZjz7Chry4uA309gnm3LdW/Kn60XbW7NGAxwCMsfmlN74gU3h0nQFWS4Xme5/JAvck9zQamztdAgudU1SUXF3Gm455wT0A/WqppHh+/wDF15Jf6hI0ds77nc/m+BTe3sH8T6gsCs/8KtW3SSt1uH/1H49varHNMLmVNJ0sCOBBh3XjAHYUC7/6b8Kp6DAhK8E881lWdNOtkRU8pTtGM1lB8tMwPI/WtCf/AJrzp0615nNB7k5wOlak4NeMP2rxucjtQbFmHGc4r2FTLIAOnU/FR/rRFvkLkDk0BiFFwoyT04qWOH1kkY/SoYQVkUgA496u/gjQP4nP9bcemGBwQMcOR/tQO9C0OPTNCae5jU3UiHJI5UHoKZw2sMNvakxIfNdFbKjnjHPvRWquphW3iOWduCf9q8s1MkmnJJziVmIHbA4oAvEPgPTr+PztPiS0vB6gyDCOfZh/vSG3Isf5E6FZgdjBhyuOprpPnIis2Ttycg81SfH0C23k6sgzG+IpvjI9Lf7ftQVa7muoZ5XsVZ959RY4JFG6fcWlyRa6rbyIJBhlkGRnPvXmlzxvKA+CDzn3/wCxVvsrW2urZhIiFMfhYcgUAUWmWlvZCGykeOMAsoikOM9v0+KN/ikUXhg3t2wLxwktu/NxS5rBNPedrWRhE4zsZshW9x+9c71nVLi5ddO83FshBdQeOO1BDBA8iGZ8JuJc5+e1OdBtjcXZ7qvq/brSyK6iPpCCRj0J6AVbtOkgsLeGZVxvI3EH/vmgaBPItsFiCx4wuOPat9yMuwEghuR8VFdOWYCJi4c5B6lKyyhdpSrAt3ye5/7FAbZxL5bMclB0UHnimGl6xp4Roo5ol2HDBmwa18sR2m8x7cDk55NVmw07+FRG9kj86W7m8sAD/LByf07fvQdCt5EnAntyGUnBKnPNFSER2Uz+ykZrnHhW4u7XxRJpySMbd4i+3P4far3fvs01o1Psuf1oAtGh2zT3rjhFwv3NVvxFeSSkxRk7pmwMe1WOeb6bS40X8cuWJ9qQ6Nbre6w1zN/9varvJPfFA3hthp+m2+lxcSyANMw+e1G3TYhW2hyI0GDjvQFlO95dvcEZLHP2+Km1e/j063PO+dyNqjqT2oIUk+mwieq4uHIAHZR2p1ZWAjVXlwSOTn3oDw9prxK2oagf5rj0g/lWkvjXxesCPYaa2+VhhmU9KATx14tk3HS9JcgniSRep+KZeD/D048PG2kxAbmTfPIB6nX/AE0m8B+F5L67/iN+pMYORu/MavWr6rHaxNb27AY4Zh2+BQD311FZWy6dpy7UHDFepP8A33o3S4E0uxaacgOwyxP9qU6HD50wupVO0D0Ljv709+je9nElyf5SH0Rjv8mgXnWbpiStsdp5HHasp/5EI7CsoPktiOa1zxXp5FanJoPawHJ+K9ZSBg9fatreJ3DEDpQZHH5hJJHFExjaCT1/vWkC4VsjHPSplU446560E9vHnJ5+atHhzWLm0hNsrN5e8P6R3+fikcJjitypXMn+1awXElvKJI2II4yKDpkOow3fkSbwpUf95prYOTqCyjIXYQeelUA27+T9VbSF0kjLtx6T8cdDzTTT9UuI4oecsNux859JPIPv3FBf7CESAPODtb8Kmo9b01dU0m8tFVSxU7Aem4cj+tT2cg8w+YgWRR+4+KNgGXfgAdhQcav9Ma0JWESW7IcMSMgH2P296Fs/Gv8ABx5MjfVFerIOT8c/3q2f4wxTwabDcQLiOSUpOw7HHH6HFcaaIk5IwR70Fp1fx/cXls8dvbeUzEglmzxVZ095ZrpMsS7vknrmoJYwT7bsGnXhOw8+6EjAnBwCOtB7qEM1vdhk3BTyNnWm+kXrvmPdJKzYA3DIX+leayjQTCQhGiBwdrgsv3Apn4ehzIGJH7daCz6RaTNbIJeXPQg07tbPMwwGJYjd2xiorBVRVAIK46Z6U2i5Od2Me3U0GXUYKFPTjGD7VT/Gd/NY2FldwOYmjlYbc8SDAB4q4XA82Bnxg8jP+9VDVGhmv9PbU4t6wwSbUIyiyZG5vk4IP2oJ/BVtM96t1dKRcG2Z5SexkbKr8YVc/wD7VZtWmEVke208ihNM+ns4SIWwJZWkcsckk0D401HytJnniwUGI8+5JoN9auQsKgN0iUD9eahb/wABoccIz59429//AG9qVfUrqFxZwhh69obB6DHNMnkF5qUszHEEXpUfA6f2oGFvNHY2xZz+Fc8fbpXmlWyTyvrercQof5KN3PvigrCNtZvgjem0iO+Q/AqXXb/zm2J6IIxhF9qAHxN4jur3dBbN5MROMD8RoXw34YNzcie8BxnO08lj817p0JurrbCnf8VW25v7fQLYIqiW8ZfREO3y3tQFa5qCaHpsVvbgCab0RqOw7mklhZSX0iFsmMHqe57moNN0u91i/bUNTkZmbgHptHso7VdbO0it4wFUKq8AUG1pahUAAwqigfEXiO00KDacS3TD0Qjr+vxSjxN4xjtN1ppREtx0aQcqn/JpJ4f8N3mrXIvtRZwrHcWf8Tf8CgHfxN4gkdnFztDHIA6CsroaeH9PVFH0yHAxWUHyuT8VgrCKwcDrQbjkjNMLJCq8g88jigIsbgCpPx71ZNH8Pajfqjllt4Cern1Y+BQK2j2ySY74NSRqAw3/AITwaseraNax2u/T28x4D/NO7JYUj2KV46d6Dwhsc/iHf3rw8kMvGeCK36jaRyOlaNxkdutA/wBIuTaWphkJMM4KsP8AS3UGjPDu17q4tWYHfCWix7g5pbbp5+nMycsFDH4I4/tWljeNZX1vdL/5Tgn7d/6UHY7aQPdxxv1Eauje/HIou3ZlESkddxNJdKnW7u7V1bITOft1H6U/j2vcMAceW2CKBZ4r0ZNe0OewmZ0VyrB0GSCDkGuK+IfCt9pnO1Zo16SR9MfI6ivoLcGyBVN8d2UqWDXtsrNGp/nKo5Qf6vtQcGlyhw4wR70VpF7c20hWCTYGGOa212VWlAXHzQdksklzGkakkmgtdrpFsIUZpFEj9Segxz0oq0lm0u4QScxN+Bu2KDWyCGMs/mvnO0njPsKcC3aayIdThRtXPags+n3jGNWADKeeO9PLW73vszgYyG+Kp1ncpbW/lFjlehxWXOvR2oBLn0jOBQXS+1K3tUb+YN4Gdme2PaqLreuw/Uz7UWRXVTycbHXgEH7HFVvVvEckxkKEjeO/PH3qvtPNOxaRzg9BQW9PFsioY3AbAIwOAajvPFVzd2xtQkbLwzBhkEDFVJSxBO3HHTNTRB045MjdQP6CgskXidklS4wvnAYBCgcfpRMHiy8n/wDDwwQuW4CgHP75pN4d8Ny6pdPFK5QKfUBwftTu80i30a5jymXRuBngUFn0TXP/AAP8OLQieVssYu/wTRP8Ivr26EWw7W53dsVVfDYhv9TMkUe0oSWPb9Pauj2RNxYyIkjRLLkbwcUAjXFtoURstMC3F+eHlHKx/wDJqbSNClmkNze7ndjuJfuansILKwHpQzTewHQ0RLJq16SttF5EfTc3FAddXtjpEG+5lUEDhRyT+lVPUdZ1XxC/0umxPFbHg7erD5NNV8P2kb/UatdCR+pDHisuvFGkaXEY7RVYgcBBxQa6F4Qhs9s9+RJL129gae6lrOnaJB5l5MkYA4QfiP2FUOTxXrOpyGHSLZg7nHmkZx9qZaJ4Dmu7gXniC4eaQndsJzQeP/iYu9vL0yQpn0knqKyrumjaaiKgtYgFGB6ayg+TjXi9fmt2GDzWRD+YDxxzz3oLBoenRxFZ5sNJ1CnotXSwn6BSKoVnesmMnpVi069SJFeT1HsuetARcadNpmv/AMQt132F2Qk6jkxlu+PbNJdatW0+/YKMxMSV+PcVdbe6MyDJAz0WlniazEtsW4OTkHHQ0FTDAjIOVPX4rWQ569u9QJK0UnlydM4qWQ9s/wDWgc+G5lW9EEh9Mw2AfJry+tvKmkU9QSDSu1kdSsqH1xMGB9qtOpot5BFqMIBWVfWPZhwaB34EvWYRtI3+VhGJ9ugq6yXHk6wY8+mdBj7jiuRaNdvaXYQZ2O6kj5Brpl9cgx6bqAG9A21iPmgfMwjKuD1GCK3RQ3IGVYYZSPekzX31Lt5Z9eMbT/en1mv8kbhyRQcb/wASv8P5YJG1PQ4S8HJmtkHMffK+6/Hb7Vz/AE3MDAgfzCBgmvpLV75IYVOfUeOOxFcz8Y+FZlmGvWVsi2rqGuQnAV843Y9jx+tAo0yD0iS4yzH+lMTNE8ZYv0O3AzgEc4FIZbzcywxMQMfzG9sc1BJekAxR8DNAXe3zFz2z1A/elF5MJG5kI4zXk0xkJHY5596W3MuGYc5zig8YBiSTx2raNd7EZIGeKhyx6HnHSnGh6LfalcRRBRAhOTNKDgD3oJl0C8YRNGA5fkAdR8mrhpHhSOxsTPcLm5fq7flHxUun6dewSpHBIBbovMsi7Sx9gP8Ac0fPp91dqjXdzK4X/wAtTtUfp3oKzfa8miSmPT4gzAYMhH71WbjW7i+ZhLIWzzgnvVv8SaWLeESRoAvcDjFUd41a9wByRjjigvX+HqB7WeKEZuJHyCewq/KTBcCESDaibAo/1darfgK1j02zk1CUbYyMKzcCmtsxutdLKNqyEOP070Fmn1G1s0URQ75CuScUlv8AxDePxFiNfcdaNaya9AIwoX05HcVLBoEAYGYNIeuKCpG3v9Tn2p5kpPcZIH6070vwPHlZNRcZ6lV/5qzxxtCoSCNIlHT3NeNbzS43yHHfHFBtbR6dpq+Xboi467ev71v/ABIMDt7HpUSadH+Y/rRUVtbx4JIx/Sg1+qf2P7VlF7oPesoPk8Q7ge4oeRDEfgGjoGwCD0PepbqzKoGPcZoAIZMnPemFpcEMuTSp42jbKdu1TxS5XPfuPagumlX+5lBbA6ZzTq8l8+yfZkjHT3FUKzuTG3BxVv0W6E0RLYCDqxNBXdb0q5t40naPCyfhIPH2PsaRx3ZVvLmBBB4yORXT76VLrTpLdEyGGMsBXPtW01/MJUEOP++KCfTCs3nKO6g/1qw+ErtPNl0y4I8u5B8vP5ZP+tU3TJpbW8VJIz6gVPbNO8biLi2bDowOO4NAfdQPZ3xVhhkJq5eEtSFxpktg53SLGSgPx0pVqYi1nT4tRhQo2NkgIxhu9I7G5n0q/SeMEhW5x3oLhaXsBV5XyJN4X0nnFWnUNaNrp8ZhPmMV5b/muWw36rqEsgDeVuLKp45pnaPeaxeRW5kfEjYC/FBavD9vLrNw1zdMXhRuh6E0V4r1KOJF08CIwnBmVucKP+aj1PVDpcEWj6KqfUBQrykZEXz8mqZqrGa5i0y2dpppZB5srHLOx6/pQap4Ri1zWJJ9KK2dg6guv4sNzkKPY1XvFnhXU/Dd2zzIZ7Qj03Ea8D4b2Ndh0iyjsbTCkKowF+/vRhkW6gZZ0Rg4KlGGQ/wRQfM1xdnjbncDg1PpGmXGqXG7DCEH1ye32+a6lrX+GmkHVV8hpYvNBZIlb0EjqvPIrLbw/cwOsFvHGI1O3C8Ff0NAn0/RIY1AggVcd9oyaf2lhNBtltiQxIyv5SPkUcDBZ3xtJUwQQQemfmnVrawzxCSF9yEkZBoBYbON1EsQKj8yd0NTvDhOlGLbG1DPbKNxGSrfmHetlCXFs0kalc8Mh6qfmgoXjG4jjtTEx9Z6CqDo1qb3VkBGU3erHtVq/wARHWO4VFPqIxilnhS3+n83UJ28qCFSS5HAoLF4wvHjXS9HtvQhAlkVep5woP8AerJp8i6XHEs7q15NHlAey/8AzVF0maXXfE31zjZGpBUHnaoGFH9Kdszan42VpTut7Tam3OCcc/3oOkeHw7W75wWUc/8AuPNbLfyNMd3pUAkgDrgVt4alWayMg3b2Y7ixyc/evL2BY55Sx4YZHzQQnUG2L13EeqozeykEqenXmo3Cg4AJOf6VkR3KXcYjH7tQYbm6bq556Y7VJGk0h9TnI9jWsZaVyEX045IGaPtYJQF3DGevzQerbkAASjp7VlHC2bHWsoPlkY4x96ZE/VRYYndiligjI7iioGye/wAUAUqtHIUcYIoZ8o25f1FP5rVLlfWSrjowpTc2zxOQSDQZbSLlXOSvWnlrcybQygtGDwAeBVciOxirDCk5pjayPC4eFsHPQ9KC5Wd2kqDDc46Gl+ormTdzzz9q1sJIrlQykRy91PQ/8UxlgMibXHqHcd6Cp3u5G3Y6HiibVzjJPBANTX1uUYo45xnrS6CX6ecJL/lk4z3FBcNHv/N0u8tHO0x4lT7dCKAuDc2h3sp2tzyOMUJDJJaTq6HBHKnHBpjcXy3URZQFDfjiPTPx7UE1nHbmOK5ucJHIPSB3NW7QBFAkmryAKMeXH9/cftXNby9Z0WDbtRDlVHY1ZtQ1gDSNMtlbEboxOPfFAwa622U90vLM2Ax7n3ojwno7ru1WYHcTtiJ7Z6tS/wAOwtqUX0k42xq4eug20kUduQigQoNir8d6CKO+ikH0rKc4wvsaneKSNDIwLlAAi47mljW6hi4zsc+gqf7UXZ3523FoSGWGLeJP+aDS4kWbxNpqluViYlR2r3VYiZpZIhtmhOTjqy+9Q+E7Hz5pNVuCWcsVTPQD3ovW5GtdXspgPRMDGw9zQB3lhHrNoJCoWfaSGA5+4pd4ReVLqW2cExAFWPYEHrVi8k2qOsWPSd8fx7il+qmSa7jis0KLKAxYcdaBxIB1yCOufihJF8ufzhnBXY6+/sfuKMuI1hgjAAwFCmlNzfCBtrq2CMbgMig5D4kEt34kuFc7tj7V+3bFS6tciaCDRrMZIYNPj3HQVYPE9vbqs8+n2kr3kgzHKPyNnkY9sUj8Maf9PMJb0FGxuJcc5/5oJTOfDUCJAA19cDjcOEHvR2hodPYX1yzPcXLFFHUkk8mkZEuqa6bi5jlWLfgZUjCirFeMItespArSWqQc+WuQjZ6ffpQdV0CEQadEfzONzH3NS6mOEfZu4wfiucjxTrKQhrkLa2x9CALyfap4r6+u4Vea7uCqAEcnn7D/AHoLXujche2enQ0RsypKAYVfSP7UBphFxbgSghh7nkUfEHgJjf1qT+ICglgYWsexF9Wcc9zTNJFVFzyx7fFAmIO4J6Dkn3qaBjkse/agP3ydkFZUO9/9P9ayg+WE9R3Y6HtRMYBOaD2snIohJc4zkHuPegPjbkY4+9ZPCJFxjnpWqMpxjrRlrhmO8/agrk8W1iO4ryN+cHt39qcXtnvdmTFJ5Y2Rs45/vQH2srIwOT96e2FxNtzvJXtnmqtDIQvB49vamNndvCQFJH2oLPOyyREOsbtjjIquXsahiDGo544pvHfxPGQ4GT0wK0SKO7k8tbcEjliTnFAosrhiNkgLYOM9qOkBWNXjPB4Ioa+jKOQihFU8ACtba8J/kTcY/Njj9aDS6b1Dd+Lsfeir8n6KBCeUGVI9qhu0wpDkbhyMdxWzuZbJVII2dCRQXTwTcfxGIRR/5wGJF9h71d2jKFowDsIx9jXL/Cd++i3kcmQUkx5ig5zXU47qKSOKVQWjmOCf9BoFGr6hHYSQwHKr+FQB/Wp9EtDDZXN9fN/LmJO3PUDoKg1nTfqtZtopOIx68+4onxjcLb6Ra2i+l3dcKPYUDXQZybeSJtoBO+MAYAU9qg8YsI9Njk2EukismO1DJKyRwMh/mRqCO2R7UfrCnULSAwruRvxA9qDaOb6i3jvYBvBUCSP7f70t1JLg6tDcWrZjVACncURoskVpZTyByEViCrHgUpiuJLvXSwUrtJ9WcZHbigsc1ws0YkBxG6YbPvS7Ukj+ndkVSFPaidVZIbPcB6n9IUd8+1CJxb3CygggYz+lAnYRyBcYJP8ASl9zaLIwBHfOR+XivfqUPPP36VAbsfUD+ZgHselB5IisFjmJU4/GOjViRwqq+s5HUHvW8lyuzbgHI6Z60juJ3t7oiRCYSeUzjHyKC3m3tZ4tk8SFc/mHSvY3Butg9EewBBjgUDpzKQ5BRl2hgTk8UxguR5gHlowx70BQe5t1LW5RXIwCwyOtObC8M8WZtiP9+D9qUBiiuwVDz2PSmOlQLcxyJLCZeRkBgCv2oGkcqiQbh2xU0OCAFINJ5reW0OYrhk/9My8V7FqDK4EiYx1aIhh+3WgsAcgAHP7VlLf4vB3lX+tZQfNCs27Hb3HepMnj0/0qDq3pzW5DjnccD5oClcjgHH3qZJ5FxnGexzxQGXwMOaJhzIuAWJ70BLXdz5W5duBSi4uJZJDuwPsKLlDwjcvAP+o0A+6VsqOc84oI/MZWyGye496PtpkfAB2v3U0KLNyvBGfmh3hlj5ZGGO4oLDE+ORwftTfSp9rMi/n6mqjZ6gykRzHI6Bvb70/sZ1DZz24+aCyy6dFcR4I/WkN/os0YXaMvO5VF74p9YzkRhnOEAy2fanOnoJiL6ZCPSVt0b8q92/Wg59LBLbnyWXcE9OG/5r20ji3FnlKODlVYZH710OfT7Wb1Oi5pfcaLauGIUKT04oK2fMKoHgYZ/C8XINWbw1qF4tvcW0nmOgA2MRgKQelDQ6cLPi2ZkYcZBzmpG+qZD5zRKCPxEAEj96C82V/aaosQR1WdGG6M/wD80k8YyNfasltbYIhT1segJqkXOq22mTrMuoEzxnKiH1EGvLXx0gumluLeWZmfcxGMmg6LbTtHZRLIPNXbjdij9DuWiLQysrxMe35apk3+I/h/yi7RXLSFcbEjwVP3PFQWf+IsV8DCunxxIeBI55+5xQWvxLabLOa2ikwsrBwuOnzntSC0udT0qZXmEc3HQn1Afep9BSdLl7nUJi1mUys2Sc/GRR97qNleBTZ7JVx+Nv8AjrQbJ4ggvJleSN1MYwoI4BzzRupvusZ3gfduUn9aRBSrFhhc8nArwSjYY2ll2v8AiXBANAnd7reRhT3Cg55oW5e6ZMCENj2NWa3t7YHKjv3HNGpZxN0QHjI4oOdFrtTlYbjcDz3oqz1YbxHfwr8Erir02kwup3elwd0ZA6ECvG0Gy1myH1MCrICVbaMYI7igrto9pE8hgmVYmAG0HgfpRETz24LptMecK688Uq13wrdaUGkj3T23+pfxqP8AehNE1SZFe2PrQ8K5/fmguJuoLgKIJMyn8Pq4zV18MadLa2zS3JJmlxwewqjadYSPdQ+RamRyodeOBknpXTdOjlitUWb8fcZzigmeJXGGUH7igLjRrWfkptPuKZ8d+tYBQID4cXPEr4rKsXFZQfIy/FTouVw3TrWVlBtGoPbAHSp4rZm/AxXPesrKCdNLRiDLIzUR9HbxMFRABjOfmsrKAy2sI5eSoxW17ZWsEWPLXdkYzWVlADcaDBMm5V2n3FLDaXenyBB/PjB/L+IVlZQWbRruOWMLcHCjqGUinY1+0+oS3i3vK3AOzao/U1lZQC3niKK1uHjkU8fnzkGq/d+N7pZWWCCHaDwWJOaysoF9z4m1WeFmWcRcgfylx/Wgmlmx5l1PJLKR+dicVlZQBOd7HmpYUGc1lZQGvbwXigS/y5e0oH9x3H9abeG/DF7d3KDZuiLfjB9P71lZQdt8OaPHpOmC13mUk7ju5AqveIdHjtbuR4UCRSHcNo/Cx/2NZWUCZLeXJ+lnYMvWKRuv2NbJcrvC3EjQv0xKowfsaysoGttEzAHeuM5GF+aJYTQMp4aMLksB0rKygNgdXUFXBAHt04qSKTeZQGZSkgHx0rKygMVVlTbIoIPUGueeM/Dx0zUYryyjItpjhwvRGrKyg6B4FeRtIUSADacL71ZQfesrKDGft3Nbqe+ftWVlBrvFZWVlB//Z"/>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pic>
        <p:nvPicPr>
          <p:cNvPr id="22536" name="8 Resim" descr="indir.jpg"/>
          <p:cNvPicPr>
            <a:picLocks noChangeAspect="1"/>
          </p:cNvPicPr>
          <p:nvPr/>
        </p:nvPicPr>
        <p:blipFill>
          <a:blip r:embed="rId3" cstate="print"/>
          <a:srcRect/>
          <a:stretch>
            <a:fillRect/>
          </a:stretch>
        </p:blipFill>
        <p:spPr bwMode="auto">
          <a:xfrm>
            <a:off x="6084888" y="2420938"/>
            <a:ext cx="2874962" cy="4437062"/>
          </a:xfrm>
          <a:prstGeom prst="rect">
            <a:avLst/>
          </a:prstGeom>
          <a:noFill/>
          <a:ln w="9525">
            <a:noFill/>
            <a:miter lim="800000"/>
            <a:headEnd/>
            <a:tailEnd/>
          </a:ln>
        </p:spPr>
      </p:pic>
      <p:pic>
        <p:nvPicPr>
          <p:cNvPr id="22537" name="Picture 10" descr="http://sphotos-c.ak.fbcdn.net/hphotos-ak-ash3/549493_486110158100429_251581381_n.jpg"/>
          <p:cNvPicPr>
            <a:picLocks noChangeAspect="1" noChangeArrowheads="1"/>
          </p:cNvPicPr>
          <p:nvPr/>
        </p:nvPicPr>
        <p:blipFill>
          <a:blip r:embed="rId4" cstate="print"/>
          <a:srcRect/>
          <a:stretch>
            <a:fillRect/>
          </a:stretch>
        </p:blipFill>
        <p:spPr bwMode="auto">
          <a:xfrm>
            <a:off x="2843213" y="2420938"/>
            <a:ext cx="3241675" cy="4437062"/>
          </a:xfrm>
          <a:prstGeom prst="rect">
            <a:avLst/>
          </a:prstGeom>
          <a:noFill/>
          <a:ln w="9525">
            <a:noFill/>
            <a:miter lim="800000"/>
            <a:headEnd/>
            <a:tailEnd/>
          </a:ln>
        </p:spPr>
      </p:pic>
    </p:spTree>
  </p:cSld>
  <p:clrMapOvr>
    <a:masterClrMapping/>
  </p:clrMapOvr>
  <p:transition>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214313" y="692696"/>
            <a:ext cx="8929687" cy="966787"/>
          </a:xfrm>
        </p:spPr>
        <p:txBody>
          <a:bodyPr rtlCol="0">
            <a:normAutofit fontScale="90000"/>
          </a:bodyPr>
          <a:lstStyle/>
          <a:p>
            <a:pPr eaLnBrk="1" fontAlgn="auto" hangingPunct="1">
              <a:spcAft>
                <a:spcPts val="0"/>
              </a:spcAft>
              <a:defRPr/>
            </a:pPr>
            <a:r>
              <a:rPr lang="tr-TR" dirty="0" smtClean="0"/>
              <a:t>Sorunların ana kaynağı  “sorumluluklar”</a:t>
            </a:r>
            <a:br>
              <a:rPr lang="tr-TR" dirty="0" smtClean="0"/>
            </a:br>
            <a:r>
              <a:rPr lang="tr-TR" dirty="0" smtClean="0"/>
              <a:t>ve bunları pek çok şekilde kazanabilirler.</a:t>
            </a:r>
          </a:p>
        </p:txBody>
      </p:sp>
      <p:pic>
        <p:nvPicPr>
          <p:cNvPr id="23555" name="Picture 6" descr="http://arifnihatasya.k12.tr/wp-content/uploads/2010/12/verimli-ders.jpg"/>
          <p:cNvPicPr>
            <a:picLocks noChangeAspect="1" noChangeArrowheads="1"/>
          </p:cNvPicPr>
          <p:nvPr/>
        </p:nvPicPr>
        <p:blipFill>
          <a:blip r:embed="rId2" cstate="print"/>
          <a:srcRect/>
          <a:stretch>
            <a:fillRect/>
          </a:stretch>
        </p:blipFill>
        <p:spPr bwMode="auto">
          <a:xfrm>
            <a:off x="6300788" y="2348881"/>
            <a:ext cx="2843212" cy="4509120"/>
          </a:xfrm>
          <a:prstGeom prst="rect">
            <a:avLst/>
          </a:prstGeom>
          <a:noFill/>
          <a:ln w="9525">
            <a:noFill/>
            <a:miter lim="800000"/>
            <a:headEnd/>
            <a:tailEnd/>
          </a:ln>
        </p:spPr>
      </p:pic>
      <p:pic>
        <p:nvPicPr>
          <p:cNvPr id="23556" name="Picture 8" descr="http://www.dostbeykoz.com.tr/dosyalar/bresim/spor3.jpg"/>
          <p:cNvPicPr>
            <a:picLocks noChangeAspect="1" noChangeArrowheads="1"/>
          </p:cNvPicPr>
          <p:nvPr/>
        </p:nvPicPr>
        <p:blipFill>
          <a:blip r:embed="rId3" cstate="print"/>
          <a:srcRect/>
          <a:stretch>
            <a:fillRect/>
          </a:stretch>
        </p:blipFill>
        <p:spPr bwMode="auto">
          <a:xfrm>
            <a:off x="2843213" y="2348880"/>
            <a:ext cx="3535362" cy="4509120"/>
          </a:xfrm>
          <a:prstGeom prst="rect">
            <a:avLst/>
          </a:prstGeom>
          <a:noFill/>
          <a:ln w="9525">
            <a:noFill/>
            <a:miter lim="800000"/>
            <a:headEnd/>
            <a:tailEnd/>
          </a:ln>
        </p:spPr>
      </p:pic>
      <p:pic>
        <p:nvPicPr>
          <p:cNvPr id="23557" name="Picture 10" descr="http://zgenc.files.wordpress.com/2011/04/children.jpg?w=251&amp;h=222&amp;h=222"/>
          <p:cNvPicPr>
            <a:picLocks noChangeAspect="1" noChangeArrowheads="1"/>
          </p:cNvPicPr>
          <p:nvPr/>
        </p:nvPicPr>
        <p:blipFill>
          <a:blip r:embed="rId4" cstate="print"/>
          <a:srcRect/>
          <a:stretch>
            <a:fillRect/>
          </a:stretch>
        </p:blipFill>
        <p:spPr bwMode="auto">
          <a:xfrm>
            <a:off x="0" y="2348880"/>
            <a:ext cx="2942757" cy="4509120"/>
          </a:xfrm>
          <a:prstGeom prst="rect">
            <a:avLst/>
          </a:prstGeom>
          <a:noFill/>
          <a:ln w="9525">
            <a:noFill/>
            <a:miter lim="800000"/>
            <a:headEnd/>
            <a:tailEnd/>
          </a:ln>
        </p:spPr>
      </p:pic>
    </p:spTree>
  </p:cSld>
  <p:clrMapOvr>
    <a:masterClrMapping/>
  </p:clrMapOvr>
  <p:transition>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0" y="981075"/>
            <a:ext cx="8683625" cy="1143000"/>
          </a:xfrm>
        </p:spPr>
        <p:txBody>
          <a:bodyPr rtlCol="0">
            <a:normAutofit fontScale="90000"/>
          </a:bodyPr>
          <a:lstStyle/>
          <a:p>
            <a:pPr eaLnBrk="1" fontAlgn="auto" hangingPunct="1">
              <a:spcAft>
                <a:spcPts val="0"/>
              </a:spcAft>
              <a:defRPr/>
            </a:pPr>
            <a:r>
              <a:rPr lang="tr-TR" dirty="0" smtClean="0"/>
              <a:t>Yeterlilik duygusu doğumundan itibaren sizlerin ufak dokunuşları ile gerçekleşmeye başlar!</a:t>
            </a:r>
          </a:p>
        </p:txBody>
      </p:sp>
      <p:pic>
        <p:nvPicPr>
          <p:cNvPr id="24579" name="Picture 2" descr="http://www.gulselim.com/wp-content/uploads/2009/03/j0410105.jpg"/>
          <p:cNvPicPr>
            <a:picLocks noChangeAspect="1" noChangeArrowheads="1"/>
          </p:cNvPicPr>
          <p:nvPr/>
        </p:nvPicPr>
        <p:blipFill>
          <a:blip r:embed="rId2" cstate="print"/>
          <a:srcRect/>
          <a:stretch>
            <a:fillRect/>
          </a:stretch>
        </p:blipFill>
        <p:spPr bwMode="auto">
          <a:xfrm>
            <a:off x="0" y="2492375"/>
            <a:ext cx="3995738" cy="2420938"/>
          </a:xfrm>
          <a:prstGeom prst="rect">
            <a:avLst/>
          </a:prstGeom>
          <a:noFill/>
          <a:ln w="9525">
            <a:noFill/>
            <a:miter lim="800000"/>
            <a:headEnd/>
            <a:tailEnd/>
          </a:ln>
        </p:spPr>
      </p:pic>
      <p:pic>
        <p:nvPicPr>
          <p:cNvPr id="24580" name="Picture 4" descr="http://1.bp.blogspot.com/_2HGU4Ucwbkw/TGT7tfF5H6I/AAAAAAAAADs/ecpfeYlJkAA/s1600/9882.jpg"/>
          <p:cNvPicPr>
            <a:picLocks noChangeAspect="1" noChangeArrowheads="1"/>
          </p:cNvPicPr>
          <p:nvPr/>
        </p:nvPicPr>
        <p:blipFill>
          <a:blip r:embed="rId3" cstate="print"/>
          <a:srcRect/>
          <a:stretch>
            <a:fillRect/>
          </a:stretch>
        </p:blipFill>
        <p:spPr bwMode="auto">
          <a:xfrm>
            <a:off x="4140200" y="2492896"/>
            <a:ext cx="3024188" cy="2448992"/>
          </a:xfrm>
          <a:prstGeom prst="rect">
            <a:avLst/>
          </a:prstGeom>
          <a:noFill/>
          <a:ln w="9525">
            <a:noFill/>
            <a:miter lim="800000"/>
            <a:headEnd/>
            <a:tailEnd/>
          </a:ln>
        </p:spPr>
      </p:pic>
      <p:pic>
        <p:nvPicPr>
          <p:cNvPr id="24581" name="Picture 6" descr="http://t2.gstatic.com/images?q=tbn:ANd9GcQflKBgyUDlELkod3Hu8uaNLLo09e8-3N_lUgh-8oL0QlA1Wk3otOwjUkEL"/>
          <p:cNvPicPr>
            <a:picLocks noChangeAspect="1" noChangeArrowheads="1"/>
          </p:cNvPicPr>
          <p:nvPr/>
        </p:nvPicPr>
        <p:blipFill>
          <a:blip r:embed="rId4" cstate="print"/>
          <a:srcRect/>
          <a:stretch>
            <a:fillRect/>
          </a:stretch>
        </p:blipFill>
        <p:spPr bwMode="auto">
          <a:xfrm>
            <a:off x="7164388" y="2349500"/>
            <a:ext cx="1979612" cy="2647950"/>
          </a:xfrm>
          <a:prstGeom prst="rect">
            <a:avLst/>
          </a:prstGeom>
          <a:noFill/>
          <a:ln w="9525">
            <a:noFill/>
            <a:miter lim="800000"/>
            <a:headEnd/>
            <a:tailEnd/>
          </a:ln>
        </p:spPr>
      </p:pic>
      <p:pic>
        <p:nvPicPr>
          <p:cNvPr id="24582" name="Picture 8" descr="http://anaokulu.atilimkoleji.com/panel/spot_resim/2012101614067.jpg"/>
          <p:cNvPicPr>
            <a:picLocks noChangeAspect="1" noChangeArrowheads="1"/>
          </p:cNvPicPr>
          <p:nvPr/>
        </p:nvPicPr>
        <p:blipFill>
          <a:blip r:embed="rId5" cstate="print"/>
          <a:srcRect/>
          <a:stretch>
            <a:fillRect/>
          </a:stretch>
        </p:blipFill>
        <p:spPr bwMode="auto">
          <a:xfrm>
            <a:off x="0" y="4941168"/>
            <a:ext cx="2884488" cy="1916832"/>
          </a:xfrm>
          <a:prstGeom prst="rect">
            <a:avLst/>
          </a:prstGeom>
          <a:noFill/>
          <a:ln w="9525">
            <a:noFill/>
            <a:miter lim="800000"/>
            <a:headEnd/>
            <a:tailEnd/>
          </a:ln>
        </p:spPr>
      </p:pic>
      <p:pic>
        <p:nvPicPr>
          <p:cNvPr id="24583" name="Picture 10" descr="http://istanbella.com/site_media/uploads/anne_ve_cocuk/generated/ergene-is-vermek_orig.jpg"/>
          <p:cNvPicPr>
            <a:picLocks noChangeAspect="1" noChangeArrowheads="1"/>
          </p:cNvPicPr>
          <p:nvPr/>
        </p:nvPicPr>
        <p:blipFill>
          <a:blip r:embed="rId6" cstate="print"/>
          <a:srcRect/>
          <a:stretch>
            <a:fillRect/>
          </a:stretch>
        </p:blipFill>
        <p:spPr bwMode="auto">
          <a:xfrm>
            <a:off x="2916238" y="4941168"/>
            <a:ext cx="3095625" cy="1916832"/>
          </a:xfrm>
          <a:prstGeom prst="rect">
            <a:avLst/>
          </a:prstGeom>
          <a:noFill/>
          <a:ln w="9525">
            <a:noFill/>
            <a:miter lim="800000"/>
            <a:headEnd/>
            <a:tailEnd/>
          </a:ln>
        </p:spPr>
      </p:pic>
      <p:pic>
        <p:nvPicPr>
          <p:cNvPr id="24584" name="Picture 12" descr="http://www.psikoloji.com.tr/resimler/2000/2504_2.jpg"/>
          <p:cNvPicPr>
            <a:picLocks noChangeAspect="1" noChangeArrowheads="1"/>
          </p:cNvPicPr>
          <p:nvPr/>
        </p:nvPicPr>
        <p:blipFill>
          <a:blip r:embed="rId7" cstate="print"/>
          <a:srcRect/>
          <a:stretch>
            <a:fillRect/>
          </a:stretch>
        </p:blipFill>
        <p:spPr bwMode="auto">
          <a:xfrm>
            <a:off x="6011863" y="4941888"/>
            <a:ext cx="3132137" cy="1916112"/>
          </a:xfrm>
          <a:prstGeom prst="rect">
            <a:avLst/>
          </a:prstGeom>
          <a:noFill/>
          <a:ln w="9525">
            <a:noFill/>
            <a:miter lim="800000"/>
            <a:headEnd/>
            <a:tailEnd/>
          </a:ln>
        </p:spPr>
      </p:pic>
    </p:spTree>
  </p:cSld>
  <p:clrMapOvr>
    <a:masterClrMapping/>
  </p:clrMapOvr>
  <p:transition>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Onların mutluluğu sizinle olandır! Mutluluk başarıyı doğurur!</a:t>
            </a:r>
          </a:p>
        </p:txBody>
      </p:sp>
      <p:sp>
        <p:nvSpPr>
          <p:cNvPr id="25603" name="AutoShape 2" descr="http://t3.gstatic.com/images?q=tbn:ANd9GcQ-UDlEUFYbZFPdc7GlI_WVAR61W48PWH_HpLTOXsHa2y3iBfYgMoX7uL2myA"/>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sp>
        <p:nvSpPr>
          <p:cNvPr id="25604" name="AutoShape 4" descr="http://t3.gstatic.com/images?q=tbn:ANd9GcQ-UDlEUFYbZFPdc7GlI_WVAR61W48PWH_HpLTOXsHa2y3iBfYgMoX7uL2myA"/>
          <p:cNvSpPr>
            <a:spLocks noChangeAspect="1" noChangeArrowheads="1"/>
          </p:cNvSpPr>
          <p:nvPr/>
        </p:nvSpPr>
        <p:spPr bwMode="auto">
          <a:xfrm>
            <a:off x="173038" y="-144463"/>
            <a:ext cx="304800" cy="304801"/>
          </a:xfrm>
          <a:prstGeom prst="rect">
            <a:avLst/>
          </a:prstGeom>
          <a:noFill/>
          <a:ln w="9525">
            <a:noFill/>
            <a:miter lim="800000"/>
            <a:headEnd/>
            <a:tailEnd/>
          </a:ln>
        </p:spPr>
        <p:txBody>
          <a:bodyPr/>
          <a:lstStyle/>
          <a:p>
            <a:endParaRPr lang="tr-TR"/>
          </a:p>
        </p:txBody>
      </p:sp>
      <p:pic>
        <p:nvPicPr>
          <p:cNvPr id="25605" name="Picture 6" descr="http://www.pendiknethaber.com/images/haber/4577.jpg"/>
          <p:cNvPicPr>
            <a:picLocks noChangeAspect="1" noChangeArrowheads="1"/>
          </p:cNvPicPr>
          <p:nvPr/>
        </p:nvPicPr>
        <p:blipFill>
          <a:blip r:embed="rId3" cstate="print"/>
          <a:srcRect/>
          <a:stretch>
            <a:fillRect/>
          </a:stretch>
        </p:blipFill>
        <p:spPr bwMode="auto">
          <a:xfrm>
            <a:off x="2339975" y="4292600"/>
            <a:ext cx="3524250" cy="2181225"/>
          </a:xfrm>
          <a:prstGeom prst="rect">
            <a:avLst/>
          </a:prstGeom>
          <a:noFill/>
          <a:ln w="9525">
            <a:noFill/>
            <a:miter lim="800000"/>
            <a:headEnd/>
            <a:tailEnd/>
          </a:ln>
        </p:spPr>
      </p:pic>
      <p:pic>
        <p:nvPicPr>
          <p:cNvPr id="25606" name="Picture 8" descr="http://www.ttr.gen.tr/skonsept/uploads/mutlu.jpg"/>
          <p:cNvPicPr>
            <a:picLocks noChangeAspect="1" noChangeArrowheads="1"/>
          </p:cNvPicPr>
          <p:nvPr/>
        </p:nvPicPr>
        <p:blipFill>
          <a:blip r:embed="rId4" cstate="print"/>
          <a:srcRect/>
          <a:stretch>
            <a:fillRect/>
          </a:stretch>
        </p:blipFill>
        <p:spPr bwMode="auto">
          <a:xfrm>
            <a:off x="5580063" y="1412875"/>
            <a:ext cx="3449637" cy="5256213"/>
          </a:xfrm>
          <a:prstGeom prst="rect">
            <a:avLst/>
          </a:prstGeom>
          <a:noFill/>
          <a:ln w="9525">
            <a:noFill/>
            <a:miter lim="800000"/>
            <a:headEnd/>
            <a:tailEnd/>
          </a:ln>
        </p:spPr>
      </p:pic>
      <p:pic>
        <p:nvPicPr>
          <p:cNvPr id="25607" name="Picture 10" descr="http://www.ailedanismanim.com/wp-content/uploads/tvaileiliskilerimizinasiletkiler.jpg"/>
          <p:cNvPicPr>
            <a:picLocks noChangeAspect="1" noChangeArrowheads="1"/>
          </p:cNvPicPr>
          <p:nvPr/>
        </p:nvPicPr>
        <p:blipFill>
          <a:blip r:embed="rId5" cstate="print"/>
          <a:srcRect/>
          <a:stretch>
            <a:fillRect/>
          </a:stretch>
        </p:blipFill>
        <p:spPr bwMode="auto">
          <a:xfrm>
            <a:off x="0" y="3619500"/>
            <a:ext cx="2916238" cy="3238500"/>
          </a:xfrm>
          <a:prstGeom prst="rect">
            <a:avLst/>
          </a:prstGeom>
          <a:noFill/>
          <a:ln w="9525">
            <a:noFill/>
            <a:miter lim="800000"/>
            <a:headEnd/>
            <a:tailEnd/>
          </a:ln>
        </p:spPr>
      </p:pic>
      <p:pic>
        <p:nvPicPr>
          <p:cNvPr id="25608" name="Picture 12" descr="http://www.kocaelivizyon.com/wp-content/uploads/2011/01/Aile-Okulu.jpg"/>
          <p:cNvPicPr>
            <a:picLocks noChangeAspect="1" noChangeArrowheads="1"/>
          </p:cNvPicPr>
          <p:nvPr/>
        </p:nvPicPr>
        <p:blipFill>
          <a:blip r:embed="rId6" cstate="print"/>
          <a:srcRect/>
          <a:stretch>
            <a:fillRect/>
          </a:stretch>
        </p:blipFill>
        <p:spPr bwMode="auto">
          <a:xfrm>
            <a:off x="3563938" y="1412875"/>
            <a:ext cx="2201862" cy="2232025"/>
          </a:xfrm>
          <a:prstGeom prst="rect">
            <a:avLst/>
          </a:prstGeom>
          <a:noFill/>
          <a:ln w="9525">
            <a:noFill/>
            <a:miter lim="800000"/>
            <a:headEnd/>
            <a:tailEnd/>
          </a:ln>
        </p:spPr>
      </p:pic>
      <p:pic>
        <p:nvPicPr>
          <p:cNvPr id="25609" name="Picture 14" descr="http://www.doktorsigortasi.com/resimler/anne-baba-sevgisi-okul-basarisini-artiriyor-932.jpg"/>
          <p:cNvPicPr>
            <a:picLocks noChangeAspect="1" noChangeArrowheads="1"/>
          </p:cNvPicPr>
          <p:nvPr/>
        </p:nvPicPr>
        <p:blipFill>
          <a:blip r:embed="rId7" cstate="print"/>
          <a:srcRect/>
          <a:stretch>
            <a:fillRect/>
          </a:stretch>
        </p:blipFill>
        <p:spPr bwMode="auto">
          <a:xfrm>
            <a:off x="0" y="1412875"/>
            <a:ext cx="3559175" cy="2232025"/>
          </a:xfrm>
          <a:prstGeom prst="rect">
            <a:avLst/>
          </a:prstGeom>
          <a:noFill/>
          <a:ln w="9525">
            <a:noFill/>
            <a:miter lim="800000"/>
            <a:headEnd/>
            <a:tailEnd/>
          </a:ln>
        </p:spPr>
      </p:pic>
    </p:spTree>
  </p:cSld>
  <p:clrMapOvr>
    <a:masterClrMapping/>
  </p:clrMapOvr>
  <p:transition>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539750" y="301625"/>
            <a:ext cx="8604250" cy="1143000"/>
          </a:xfrm>
        </p:spPr>
        <p:txBody>
          <a:bodyPr rtlCol="0">
            <a:normAutofit fontScale="90000"/>
          </a:bodyPr>
          <a:lstStyle/>
          <a:p>
            <a:pPr eaLnBrk="1" fontAlgn="auto" hangingPunct="1">
              <a:spcAft>
                <a:spcPts val="0"/>
              </a:spcAft>
              <a:defRPr/>
            </a:pPr>
            <a:r>
              <a:rPr lang="tr-TR" dirty="0" smtClean="0"/>
              <a:t>Rehberlik tek başına bir hizmet değildir! </a:t>
            </a:r>
            <a:br>
              <a:rPr lang="tr-TR" dirty="0" smtClean="0"/>
            </a:br>
            <a:r>
              <a:rPr lang="tr-TR" dirty="0" smtClean="0"/>
              <a:t>Çözüm ortaklarımız:</a:t>
            </a:r>
          </a:p>
        </p:txBody>
      </p:sp>
      <p:pic>
        <p:nvPicPr>
          <p:cNvPr id="26627" name="Picture 2" descr="http://www.pedagog.mobi/FileUpload/ks351053/File/724_psikolojik_danismanlik_hizmetleri_randevu.jpg"/>
          <p:cNvPicPr>
            <a:picLocks noChangeAspect="1" noChangeArrowheads="1"/>
          </p:cNvPicPr>
          <p:nvPr/>
        </p:nvPicPr>
        <p:blipFill>
          <a:blip r:embed="rId2" cstate="print"/>
          <a:srcRect/>
          <a:stretch>
            <a:fillRect/>
          </a:stretch>
        </p:blipFill>
        <p:spPr bwMode="auto">
          <a:xfrm>
            <a:off x="0" y="1557338"/>
            <a:ext cx="8929688" cy="4987925"/>
          </a:xfrm>
          <a:prstGeom prst="rect">
            <a:avLst/>
          </a:prstGeom>
          <a:noFill/>
          <a:ln w="9525">
            <a:noFill/>
            <a:miter lim="800000"/>
            <a:headEnd/>
            <a:tailEnd/>
          </a:ln>
        </p:spPr>
      </p:pic>
    </p:spTree>
  </p:cSld>
  <p:clrMapOvr>
    <a:masterClrMapping/>
  </p:clrMapOvr>
  <p:transition>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6013" y="1341438"/>
            <a:ext cx="7313612" cy="1143000"/>
          </a:xfrm>
        </p:spPr>
        <p:txBody>
          <a:bodyPr rtlCol="0">
            <a:normAutofit fontScale="90000"/>
          </a:bodyPr>
          <a:lstStyle/>
          <a:p>
            <a:pPr eaLnBrk="1" fontAlgn="auto" hangingPunct="1">
              <a:spcAft>
                <a:spcPts val="0"/>
              </a:spcAft>
              <a:defRPr/>
            </a:pPr>
            <a:r>
              <a:rPr lang="tr-TR" dirty="0" smtClean="0"/>
              <a:t>Mutlu başlayan serüvenimizin yine mutlu devam etmesi size bağlı!</a:t>
            </a:r>
            <a:br>
              <a:rPr lang="tr-TR" dirty="0" smtClean="0"/>
            </a:br>
            <a:r>
              <a:rPr lang="tr-TR" dirty="0" smtClean="0"/>
              <a:t>Evimizdeki saygı,sevgiyle güçlendirilen huzura!</a:t>
            </a:r>
          </a:p>
        </p:txBody>
      </p:sp>
      <p:pic>
        <p:nvPicPr>
          <p:cNvPr id="27651" name="Picture 12" descr="http://eglencelinet.com/wp-content/uploads/2012/02/0fa66c6c10c48d772e2b0e2a3da7d0ce_1269183673.gif"/>
          <p:cNvPicPr>
            <a:picLocks noChangeAspect="1" noChangeArrowheads="1"/>
          </p:cNvPicPr>
          <p:nvPr/>
        </p:nvPicPr>
        <p:blipFill>
          <a:blip r:embed="rId2" cstate="print"/>
          <a:srcRect/>
          <a:stretch>
            <a:fillRect/>
          </a:stretch>
        </p:blipFill>
        <p:spPr bwMode="auto">
          <a:xfrm>
            <a:off x="1403350" y="3500438"/>
            <a:ext cx="6769100" cy="2968625"/>
          </a:xfrm>
          <a:prstGeom prst="rect">
            <a:avLst/>
          </a:prstGeom>
          <a:noFill/>
          <a:ln w="9525">
            <a:noFill/>
            <a:miter lim="800000"/>
            <a:headEnd/>
            <a:tailEnd/>
          </a:ln>
        </p:spPr>
      </p:pic>
    </p:spTree>
  </p:cSld>
  <p:clrMapOvr>
    <a:masterClrMapping/>
  </p:clrMapOvr>
  <p:transition>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07950" y="1268413"/>
            <a:ext cx="9036050" cy="1614487"/>
          </a:xfrm>
          <a:prstGeom prst="rect">
            <a:avLst/>
          </a:prstGeom>
          <a:noFill/>
          <a:ln w="9525">
            <a:noFill/>
            <a:miter lim="800000"/>
            <a:headEnd/>
            <a:tailEnd/>
          </a:ln>
          <a:effectLst/>
        </p:spPr>
        <p:txBody>
          <a:bodyPr>
            <a:spAutoFit/>
          </a:bodyPr>
          <a:lstStyle/>
          <a:p>
            <a:pPr algn="just"/>
            <a:r>
              <a:rPr lang="tr-TR" sz="2800" b="1" dirty="0">
                <a:latin typeface="Trebuchet MS" pitchFamily="34" charset="0"/>
              </a:rPr>
              <a:t>        </a:t>
            </a:r>
            <a:r>
              <a:rPr lang="tr-TR" sz="2400" b="1" dirty="0">
                <a:solidFill>
                  <a:schemeClr val="bg1"/>
                </a:solidFill>
                <a:latin typeface="Comic Sans MS" pitchFamily="66" charset="0"/>
              </a:rPr>
              <a:t>Adam, bir haftanın yorgunluğundan sonra pazar sabahı kalktığında bütün haftanın yorgunluğunu çıkarmak için eline gazetesini aldı ve bütün gün miskinlik yapıp evde oturacağını düşündü.</a:t>
            </a:r>
          </a:p>
        </p:txBody>
      </p:sp>
      <p:sp>
        <p:nvSpPr>
          <p:cNvPr id="34819" name="Text Box 3"/>
          <p:cNvSpPr txBox="1">
            <a:spLocks noChangeArrowheads="1"/>
          </p:cNvSpPr>
          <p:nvPr/>
        </p:nvSpPr>
        <p:spPr bwMode="auto">
          <a:xfrm>
            <a:off x="2843213" y="333375"/>
            <a:ext cx="5543550" cy="762000"/>
          </a:xfrm>
          <a:prstGeom prst="rect">
            <a:avLst/>
          </a:prstGeom>
          <a:noFill/>
          <a:ln w="9525">
            <a:noFill/>
            <a:miter lim="800000"/>
            <a:headEnd/>
            <a:tailEnd/>
          </a:ln>
          <a:effectLst/>
        </p:spPr>
        <p:txBody>
          <a:bodyPr>
            <a:spAutoFit/>
          </a:bodyPr>
          <a:lstStyle/>
          <a:p>
            <a:pPr algn="ctr"/>
            <a:r>
              <a:rPr lang="tr-TR" sz="4400" b="1" dirty="0">
                <a:solidFill>
                  <a:srgbClr val="FF0000"/>
                </a:solidFill>
                <a:effectLst>
                  <a:outerShdw blurRad="38100" dist="38100" dir="2700000" algn="tl">
                    <a:srgbClr val="000000"/>
                  </a:outerShdw>
                </a:effectLst>
                <a:latin typeface="Comic Sans MS" pitchFamily="66" charset="0"/>
              </a:rPr>
              <a:t>İNSAN VE DÜNYA</a:t>
            </a:r>
          </a:p>
        </p:txBody>
      </p:sp>
      <p:pic>
        <p:nvPicPr>
          <p:cNvPr id="34820" name="Picture 4" descr="j0318096"/>
          <p:cNvPicPr>
            <a:picLocks noChangeAspect="1" noChangeArrowheads="1" noCrop="1"/>
          </p:cNvPicPr>
          <p:nvPr/>
        </p:nvPicPr>
        <p:blipFill>
          <a:blip r:embed="rId2" cstate="print"/>
          <a:srcRect/>
          <a:stretch>
            <a:fillRect/>
          </a:stretch>
        </p:blipFill>
        <p:spPr bwMode="auto">
          <a:xfrm>
            <a:off x="1619672" y="0"/>
            <a:ext cx="1025525" cy="1412875"/>
          </a:xfrm>
          <a:prstGeom prst="rect">
            <a:avLst/>
          </a:prstGeom>
          <a:noFill/>
        </p:spPr>
      </p:pic>
      <p:sp>
        <p:nvSpPr>
          <p:cNvPr id="34821" name="Text Box 5"/>
          <p:cNvSpPr txBox="1">
            <a:spLocks noChangeArrowheads="1"/>
          </p:cNvSpPr>
          <p:nvPr/>
        </p:nvSpPr>
        <p:spPr bwMode="auto">
          <a:xfrm>
            <a:off x="0" y="2924175"/>
            <a:ext cx="9144000" cy="3108543"/>
          </a:xfrm>
          <a:prstGeom prst="rect">
            <a:avLst/>
          </a:prstGeom>
          <a:noFill/>
          <a:ln w="9525">
            <a:noFill/>
            <a:miter lim="800000"/>
            <a:headEnd/>
            <a:tailEnd/>
          </a:ln>
          <a:effectLst/>
        </p:spPr>
        <p:txBody>
          <a:bodyPr>
            <a:spAutoFit/>
          </a:bodyPr>
          <a:lstStyle/>
          <a:p>
            <a:pPr algn="just"/>
            <a:r>
              <a:rPr lang="tr-TR" sz="2800" b="1" dirty="0">
                <a:latin typeface="Trebuchet MS" pitchFamily="34" charset="0"/>
              </a:rPr>
              <a:t>	</a:t>
            </a:r>
            <a:r>
              <a:rPr lang="tr-TR" sz="2400" b="1" dirty="0">
                <a:solidFill>
                  <a:schemeClr val="tx2">
                    <a:lumMod val="60000"/>
                    <a:lumOff val="40000"/>
                  </a:schemeClr>
                </a:solidFill>
                <a:latin typeface="Comic Sans MS" pitchFamily="66" charset="0"/>
              </a:rPr>
              <a:t>Tam bunları düşünürken oğlu koşarak geldi ve sinemaya ne zaman gideceklerini sordu. Baba oğluna söz vermişti, bu hafta sonu sinemaya götürecekti ama hiç dışarıya çıkmak istemediğinden bir bahane uydurması gerekiyordu. Sonra gazetenin promosyon olarak dağıttığı dünya haritası gözüne ilişti. Önce dünya haritasını küçük parçalara ayırdı ve oğluna “Eğer bu haritayı düzeltebilirsen seni sinemaya götüreceğim” dedi, sonra düşündü: </a:t>
            </a:r>
            <a:endParaRPr lang="tr-TR" sz="2400" dirty="0">
              <a:solidFill>
                <a:schemeClr val="tx2">
                  <a:lumMod val="60000"/>
                  <a:lumOff val="40000"/>
                </a:schemeClr>
              </a:solidFill>
              <a:latin typeface="Comic Sans MS" pitchFamily="66" charset="0"/>
            </a:endParaRPr>
          </a:p>
        </p:txBody>
      </p:sp>
      <p:sp>
        <p:nvSpPr>
          <p:cNvPr id="6" name="Text Box 2"/>
          <p:cNvSpPr txBox="1">
            <a:spLocks noChangeArrowheads="1"/>
          </p:cNvSpPr>
          <p:nvPr/>
        </p:nvSpPr>
        <p:spPr bwMode="auto">
          <a:xfrm>
            <a:off x="260350" y="1420813"/>
            <a:ext cx="9036050" cy="1631216"/>
          </a:xfrm>
          <a:prstGeom prst="rect">
            <a:avLst/>
          </a:prstGeom>
          <a:noFill/>
          <a:ln w="9525">
            <a:noFill/>
            <a:miter lim="800000"/>
            <a:headEnd/>
            <a:tailEnd/>
          </a:ln>
          <a:effectLst/>
        </p:spPr>
        <p:txBody>
          <a:bodyPr>
            <a:spAutoFit/>
          </a:bodyPr>
          <a:lstStyle/>
          <a:p>
            <a:pPr algn="just"/>
            <a:r>
              <a:rPr lang="tr-TR" sz="2800" b="1" dirty="0">
                <a:solidFill>
                  <a:schemeClr val="tx2">
                    <a:lumMod val="40000"/>
                    <a:lumOff val="60000"/>
                  </a:schemeClr>
                </a:solidFill>
                <a:latin typeface="Trebuchet MS" pitchFamily="34" charset="0"/>
              </a:rPr>
              <a:t>        </a:t>
            </a:r>
            <a:r>
              <a:rPr lang="tr-TR" sz="2400" b="1" dirty="0">
                <a:solidFill>
                  <a:schemeClr val="tx2">
                    <a:lumMod val="60000"/>
                    <a:lumOff val="40000"/>
                  </a:schemeClr>
                </a:solidFill>
                <a:latin typeface="Comic Sans MS" pitchFamily="66" charset="0"/>
              </a:rPr>
              <a:t>Adam, bir haftanın yorgunluğundan sonra pazar sabahı kalktığında bütün haftanın yorgunluğunu çıkarmak için eline gazetesini aldı ve bütün gün miskinlik yapıp evde oturacağını düşündü.</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fade">
                                      <p:cBhvr>
                                        <p:cTn id="7" dur="2000"/>
                                        <p:tgtEl>
                                          <p:spTgt spid="34819"/>
                                        </p:tgtEl>
                                      </p:cBhvr>
                                    </p:animEffect>
                                    <p:anim calcmode="lin" valueType="num">
                                      <p:cBhvr>
                                        <p:cTn id="8" dur="2000" fill="hold"/>
                                        <p:tgtEl>
                                          <p:spTgt spid="34819"/>
                                        </p:tgtEl>
                                        <p:attrNameLst>
                                          <p:attrName>style.rotation</p:attrName>
                                        </p:attrNameLst>
                                      </p:cBhvr>
                                      <p:tavLst>
                                        <p:tav tm="0">
                                          <p:val>
                                            <p:fltVal val="720"/>
                                          </p:val>
                                        </p:tav>
                                        <p:tav tm="100000">
                                          <p:val>
                                            <p:fltVal val="0"/>
                                          </p:val>
                                        </p:tav>
                                      </p:tavLst>
                                    </p:anim>
                                    <p:anim calcmode="lin" valueType="num">
                                      <p:cBhvr>
                                        <p:cTn id="9" dur="2000" fill="hold"/>
                                        <p:tgtEl>
                                          <p:spTgt spid="34819"/>
                                        </p:tgtEl>
                                        <p:attrNameLst>
                                          <p:attrName>ppt_h</p:attrName>
                                        </p:attrNameLst>
                                      </p:cBhvr>
                                      <p:tavLst>
                                        <p:tav tm="0">
                                          <p:val>
                                            <p:fltVal val="0"/>
                                          </p:val>
                                        </p:tav>
                                        <p:tav tm="100000">
                                          <p:val>
                                            <p:strVal val="#ppt_h"/>
                                          </p:val>
                                        </p:tav>
                                      </p:tavLst>
                                    </p:anim>
                                    <p:anim calcmode="lin" valueType="num">
                                      <p:cBhvr>
                                        <p:cTn id="10" dur="2000" fill="hold"/>
                                        <p:tgtEl>
                                          <p:spTgt spid="34819"/>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4820"/>
                                        </p:tgtEl>
                                        <p:attrNameLst>
                                          <p:attrName>style.visibility</p:attrName>
                                        </p:attrNameLst>
                                      </p:cBhvr>
                                      <p:to>
                                        <p:strVal val="visible"/>
                                      </p:to>
                                    </p:set>
                                    <p:animEffect transition="in" filter="fade">
                                      <p:cBhvr>
                                        <p:cTn id="13" dur="2000"/>
                                        <p:tgtEl>
                                          <p:spTgt spid="34820"/>
                                        </p:tgtEl>
                                      </p:cBhvr>
                                    </p:animEffect>
                                    <p:anim calcmode="lin" valueType="num">
                                      <p:cBhvr>
                                        <p:cTn id="14" dur="2000" fill="hold"/>
                                        <p:tgtEl>
                                          <p:spTgt spid="34820"/>
                                        </p:tgtEl>
                                        <p:attrNameLst>
                                          <p:attrName>style.rotation</p:attrName>
                                        </p:attrNameLst>
                                      </p:cBhvr>
                                      <p:tavLst>
                                        <p:tav tm="0">
                                          <p:val>
                                            <p:fltVal val="720"/>
                                          </p:val>
                                        </p:tav>
                                        <p:tav tm="100000">
                                          <p:val>
                                            <p:fltVal val="0"/>
                                          </p:val>
                                        </p:tav>
                                      </p:tavLst>
                                    </p:anim>
                                    <p:anim calcmode="lin" valueType="num">
                                      <p:cBhvr>
                                        <p:cTn id="15" dur="2000" fill="hold"/>
                                        <p:tgtEl>
                                          <p:spTgt spid="34820"/>
                                        </p:tgtEl>
                                        <p:attrNameLst>
                                          <p:attrName>ppt_h</p:attrName>
                                        </p:attrNameLst>
                                      </p:cBhvr>
                                      <p:tavLst>
                                        <p:tav tm="0">
                                          <p:val>
                                            <p:fltVal val="0"/>
                                          </p:val>
                                        </p:tav>
                                        <p:tav tm="100000">
                                          <p:val>
                                            <p:strVal val="#ppt_h"/>
                                          </p:val>
                                        </p:tav>
                                      </p:tavLst>
                                    </p:anim>
                                    <p:anim calcmode="lin" valueType="num">
                                      <p:cBhvr>
                                        <p:cTn id="16" dur="2000" fill="hold"/>
                                        <p:tgtEl>
                                          <p:spTgt spid="34820"/>
                                        </p:tgtEl>
                                        <p:attrNameLst>
                                          <p:attrName>ppt_w</p:attrName>
                                        </p:attrNameLst>
                                      </p:cBhvr>
                                      <p:tavLst>
                                        <p:tav tm="0">
                                          <p:val>
                                            <p:fltVal val="0"/>
                                          </p:val>
                                        </p:tav>
                                        <p:tav tm="100000">
                                          <p:val>
                                            <p:strVal val="#ppt_w"/>
                                          </p:val>
                                        </p:tav>
                                      </p:tavLst>
                                    </p:anim>
                                  </p:childTnLst>
                                </p:cTn>
                              </p:par>
                              <p:par>
                                <p:cTn id="17" presetID="20" presetClass="entr" presetSubtype="0" fill="hold" grpId="0" nodeType="withEffect">
                                  <p:stCondLst>
                                    <p:cond delay="0"/>
                                  </p:stCondLst>
                                  <p:childTnLst>
                                    <p:set>
                                      <p:cBhvr>
                                        <p:cTn id="18" dur="1" fill="hold">
                                          <p:stCondLst>
                                            <p:cond delay="0"/>
                                          </p:stCondLst>
                                        </p:cTn>
                                        <p:tgtEl>
                                          <p:spTgt spid="34818"/>
                                        </p:tgtEl>
                                        <p:attrNameLst>
                                          <p:attrName>style.visibility</p:attrName>
                                        </p:attrNameLst>
                                      </p:cBhvr>
                                      <p:to>
                                        <p:strVal val="visible"/>
                                      </p:to>
                                    </p:set>
                                    <p:animEffect transition="in" filter="wedge">
                                      <p:cBhvr>
                                        <p:cTn id="19" dur="2000"/>
                                        <p:tgtEl>
                                          <p:spTgt spid="34818"/>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4821"/>
                                        </p:tgtEl>
                                        <p:attrNameLst>
                                          <p:attrName>style.visibility</p:attrName>
                                        </p:attrNameLst>
                                      </p:cBhvr>
                                      <p:to>
                                        <p:strVal val="visible"/>
                                      </p:to>
                                    </p:set>
                                    <p:animEffect transition="in" filter="wedge">
                                      <p:cBhvr>
                                        <p:cTn id="22" dur="2000"/>
                                        <p:tgtEl>
                                          <p:spTgt spid="34821"/>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edg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p:bldP spid="34821"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884238"/>
          </a:xfrm>
          <a:prstGeom prst="rect">
            <a:avLst/>
          </a:prstGeom>
          <a:noFill/>
          <a:ln w="9525">
            <a:noFill/>
            <a:miter lim="800000"/>
            <a:headEnd/>
            <a:tailEnd/>
          </a:ln>
          <a:effectLst/>
        </p:spPr>
        <p:txBody>
          <a:bodyPr>
            <a:spAutoFit/>
          </a:bodyPr>
          <a:lstStyle/>
          <a:p>
            <a:pPr algn="just"/>
            <a:r>
              <a:rPr lang="tr-TR" sz="2800" b="1" dirty="0">
                <a:solidFill>
                  <a:schemeClr val="tx2">
                    <a:lumMod val="60000"/>
                    <a:lumOff val="40000"/>
                  </a:schemeClr>
                </a:solidFill>
                <a:latin typeface="Trebuchet MS" pitchFamily="34" charset="0"/>
              </a:rPr>
              <a:t>        </a:t>
            </a:r>
            <a:r>
              <a:rPr lang="tr-TR" sz="2400" b="1" dirty="0">
                <a:solidFill>
                  <a:schemeClr val="tx2">
                    <a:lumMod val="60000"/>
                    <a:lumOff val="40000"/>
                  </a:schemeClr>
                </a:solidFill>
                <a:latin typeface="Comic Sans MS" pitchFamily="66" charset="0"/>
              </a:rPr>
              <a:t>“Oh be! Kurtuldum. En iyi coğrafya profesörünü bile getirsen bu haritayı </a:t>
            </a:r>
            <a:r>
              <a:rPr lang="tr-TR" sz="2400" b="1" dirty="0" smtClean="0">
                <a:solidFill>
                  <a:schemeClr val="tx2">
                    <a:lumMod val="60000"/>
                    <a:lumOff val="40000"/>
                  </a:schemeClr>
                </a:solidFill>
                <a:latin typeface="Comic Sans MS" pitchFamily="66" charset="0"/>
              </a:rPr>
              <a:t>akşama. </a:t>
            </a:r>
            <a:r>
              <a:rPr lang="tr-TR" sz="2400" b="1" dirty="0">
                <a:solidFill>
                  <a:schemeClr val="bg1"/>
                </a:solidFill>
                <a:latin typeface="Comic Sans MS" pitchFamily="66" charset="0"/>
              </a:rPr>
              <a:t>kadar düzeltemez.”</a:t>
            </a:r>
          </a:p>
        </p:txBody>
      </p:sp>
      <p:sp>
        <p:nvSpPr>
          <p:cNvPr id="35843" name="Text Box 3"/>
          <p:cNvSpPr txBox="1">
            <a:spLocks noChangeArrowheads="1"/>
          </p:cNvSpPr>
          <p:nvPr/>
        </p:nvSpPr>
        <p:spPr bwMode="auto">
          <a:xfrm>
            <a:off x="0" y="4437063"/>
            <a:ext cx="9144000" cy="2287587"/>
          </a:xfrm>
          <a:prstGeom prst="rect">
            <a:avLst/>
          </a:prstGeom>
          <a:noFill/>
          <a:ln w="9525">
            <a:noFill/>
            <a:miter lim="800000"/>
            <a:headEnd/>
            <a:tailEnd/>
          </a:ln>
          <a:effectLst/>
        </p:spPr>
        <p:txBody>
          <a:bodyPr>
            <a:spAutoFit/>
          </a:bodyPr>
          <a:lstStyle/>
          <a:p>
            <a:pPr algn="ctr"/>
            <a:r>
              <a:rPr lang="tr-TR" sz="4800" b="1" dirty="0">
                <a:solidFill>
                  <a:srgbClr val="FF0000"/>
                </a:solidFill>
                <a:effectLst>
                  <a:outerShdw blurRad="38100" dist="38100" dir="2700000" algn="tl">
                    <a:srgbClr val="000000"/>
                  </a:outerShdw>
                </a:effectLst>
                <a:latin typeface="Monotype Corsiva" pitchFamily="66" charset="0"/>
              </a:rPr>
              <a:t>“İNSANI DÜZELTTİĞİM ZAMAN DÜNYA KENDİLİĞİNDEN DÜZELMİŞTİ.”</a:t>
            </a:r>
          </a:p>
        </p:txBody>
      </p:sp>
      <p:sp>
        <p:nvSpPr>
          <p:cNvPr id="35844" name="Text Box 4"/>
          <p:cNvSpPr txBox="1">
            <a:spLocks noChangeArrowheads="1"/>
          </p:cNvSpPr>
          <p:nvPr/>
        </p:nvSpPr>
        <p:spPr bwMode="auto">
          <a:xfrm>
            <a:off x="0" y="3357563"/>
            <a:ext cx="9144000" cy="884237"/>
          </a:xfrm>
          <a:prstGeom prst="rect">
            <a:avLst/>
          </a:prstGeom>
          <a:noFill/>
          <a:ln w="9525">
            <a:noFill/>
            <a:miter lim="800000"/>
            <a:headEnd/>
            <a:tailEnd/>
          </a:ln>
          <a:effectLst/>
        </p:spPr>
        <p:txBody>
          <a:bodyPr>
            <a:spAutoFit/>
          </a:bodyPr>
          <a:lstStyle/>
          <a:p>
            <a:pPr algn="just"/>
            <a:r>
              <a:rPr lang="tr-TR" sz="2800" b="1" dirty="0">
                <a:solidFill>
                  <a:schemeClr val="bg1"/>
                </a:solidFill>
                <a:latin typeface="Arial" charset="0"/>
              </a:rPr>
              <a:t>        </a:t>
            </a:r>
            <a:r>
              <a:rPr lang="tr-TR" sz="2400" b="1" dirty="0">
                <a:solidFill>
                  <a:schemeClr val="bg1"/>
                </a:solidFill>
                <a:latin typeface="Comic Sans MS" pitchFamily="66" charset="0"/>
              </a:rPr>
              <a:t>-</a:t>
            </a:r>
            <a:r>
              <a:rPr lang="tr-TR" sz="2400" b="1" dirty="0">
                <a:solidFill>
                  <a:schemeClr val="tx2">
                    <a:lumMod val="60000"/>
                    <a:lumOff val="40000"/>
                  </a:schemeClr>
                </a:solidFill>
                <a:latin typeface="Comic Sans MS" pitchFamily="66" charset="0"/>
              </a:rPr>
              <a:t>Bana verdiğin haritanın arkasında bir insan resmi vardı. </a:t>
            </a:r>
            <a:endParaRPr lang="tr-TR" sz="2400" dirty="0">
              <a:solidFill>
                <a:schemeClr val="tx2">
                  <a:lumMod val="60000"/>
                  <a:lumOff val="40000"/>
                </a:schemeClr>
              </a:solidFill>
              <a:latin typeface="Comic Sans MS" pitchFamily="66" charset="0"/>
            </a:endParaRPr>
          </a:p>
        </p:txBody>
      </p:sp>
      <p:sp>
        <p:nvSpPr>
          <p:cNvPr id="35845" name="Text Box 5"/>
          <p:cNvSpPr txBox="1">
            <a:spLocks noChangeArrowheads="1"/>
          </p:cNvSpPr>
          <p:nvPr/>
        </p:nvSpPr>
        <p:spPr bwMode="auto">
          <a:xfrm>
            <a:off x="0" y="1196975"/>
            <a:ext cx="9144000" cy="2000548"/>
          </a:xfrm>
          <a:prstGeom prst="rect">
            <a:avLst/>
          </a:prstGeom>
          <a:noFill/>
          <a:ln w="9525">
            <a:noFill/>
            <a:miter lim="800000"/>
            <a:headEnd/>
            <a:tailEnd/>
          </a:ln>
          <a:effectLst/>
        </p:spPr>
        <p:txBody>
          <a:bodyPr>
            <a:spAutoFit/>
          </a:bodyPr>
          <a:lstStyle/>
          <a:p>
            <a:pPr algn="just"/>
            <a:r>
              <a:rPr lang="tr-TR" sz="2800" b="1" dirty="0">
                <a:solidFill>
                  <a:schemeClr val="bg1"/>
                </a:solidFill>
                <a:latin typeface="Trebuchet MS" pitchFamily="34" charset="0"/>
              </a:rPr>
              <a:t>        </a:t>
            </a:r>
            <a:r>
              <a:rPr lang="tr-TR" sz="2400" b="1" dirty="0">
                <a:solidFill>
                  <a:schemeClr val="tx2">
                    <a:lumMod val="60000"/>
                    <a:lumOff val="40000"/>
                  </a:schemeClr>
                </a:solidFill>
                <a:latin typeface="Comic Sans MS" pitchFamily="66" charset="0"/>
              </a:rPr>
              <a:t>Aradan on dakika geçtikten sonra, oğlu babasının yanına koşarak geldi ve “Baba haritayı düzelttim, artık sinemaya gidebiliriz.” dedi. Adam önce inanamadı ve görmek istedi. Gördüğünde de hala hayretler içindeydi ve bunu nasıl yaptığını sordu. Çocuk şu cevabı verdi: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diamond(out)">
                                      <p:cBhvr>
                                        <p:cTn id="7" dur="2000"/>
                                        <p:tgtEl>
                                          <p:spTgt spid="35842"/>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35845"/>
                                        </p:tgtEl>
                                        <p:attrNameLst>
                                          <p:attrName>style.visibility</p:attrName>
                                        </p:attrNameLst>
                                      </p:cBhvr>
                                      <p:to>
                                        <p:strVal val="visible"/>
                                      </p:to>
                                    </p:set>
                                    <p:animEffect transition="in" filter="diamond(out)">
                                      <p:cBhvr>
                                        <p:cTn id="10" dur="2000"/>
                                        <p:tgtEl>
                                          <p:spTgt spid="35845"/>
                                        </p:tgtEl>
                                      </p:cBhvr>
                                    </p:animEffect>
                                  </p:childTnLst>
                                </p:cTn>
                              </p:par>
                              <p:par>
                                <p:cTn id="11" presetID="8" presetClass="entr" presetSubtype="32" fill="hold" grpId="0" nodeType="withEffect">
                                  <p:stCondLst>
                                    <p:cond delay="0"/>
                                  </p:stCondLst>
                                  <p:childTnLst>
                                    <p:set>
                                      <p:cBhvr>
                                        <p:cTn id="12" dur="1" fill="hold">
                                          <p:stCondLst>
                                            <p:cond delay="0"/>
                                          </p:stCondLst>
                                        </p:cTn>
                                        <p:tgtEl>
                                          <p:spTgt spid="35844"/>
                                        </p:tgtEl>
                                        <p:attrNameLst>
                                          <p:attrName>style.visibility</p:attrName>
                                        </p:attrNameLst>
                                      </p:cBhvr>
                                      <p:to>
                                        <p:strVal val="visible"/>
                                      </p:to>
                                    </p:set>
                                    <p:animEffect transition="in" filter="diamond(out)">
                                      <p:cBhvr>
                                        <p:cTn id="13" dur="2000"/>
                                        <p:tgtEl>
                                          <p:spTgt spid="35844"/>
                                        </p:tgtEl>
                                      </p:cBhvr>
                                    </p:animEffect>
                                  </p:childTnLst>
                                </p:cTn>
                              </p:par>
                              <p:par>
                                <p:cTn id="14" presetID="8" presetClass="entr" presetSubtype="32" fill="hold" grpId="0" nodeType="withEffect">
                                  <p:stCondLst>
                                    <p:cond delay="0"/>
                                  </p:stCondLst>
                                  <p:childTnLst>
                                    <p:set>
                                      <p:cBhvr>
                                        <p:cTn id="15" dur="1" fill="hold">
                                          <p:stCondLst>
                                            <p:cond delay="0"/>
                                          </p:stCondLst>
                                        </p:cTn>
                                        <p:tgtEl>
                                          <p:spTgt spid="35843"/>
                                        </p:tgtEl>
                                        <p:attrNameLst>
                                          <p:attrName>style.visibility</p:attrName>
                                        </p:attrNameLst>
                                      </p:cBhvr>
                                      <p:to>
                                        <p:strVal val="visible"/>
                                      </p:to>
                                    </p:set>
                                    <p:animEffect transition="in" filter="diamond(out)">
                                      <p:cBhvr>
                                        <p:cTn id="16" dur="20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p:bldP spid="35844" grpId="0"/>
      <p:bldP spid="358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251520" y="274638"/>
            <a:ext cx="8712968" cy="6466730"/>
          </a:xfrm>
        </p:spPr>
        <p:txBody>
          <a:bodyPr rtlCol="0">
            <a:normAutofit/>
          </a:bodyPr>
          <a:lstStyle/>
          <a:p>
            <a:pPr algn="l" eaLnBrk="1" fontAlgn="auto" hangingPunct="1">
              <a:spcAft>
                <a:spcPts val="0"/>
              </a:spcAft>
              <a:defRPr/>
            </a:pPr>
            <a:r>
              <a:rPr lang="tr-TR" sz="2000" dirty="0" smtClean="0"/>
              <a:t>	     </a:t>
            </a:r>
            <a:r>
              <a:rPr lang="tr-TR" sz="3200" u="sng" dirty="0" smtClean="0">
                <a:solidFill>
                  <a:schemeClr val="tx2">
                    <a:lumMod val="60000"/>
                    <a:lumOff val="40000"/>
                  </a:schemeClr>
                </a:solidFill>
              </a:rPr>
              <a:t>Veliler olarak bazı sorumluluklarımız:</a:t>
            </a:r>
            <a:r>
              <a:rPr lang="tr-TR" sz="2000" dirty="0" smtClean="0"/>
              <a:t/>
            </a:r>
            <a:br>
              <a:rPr lang="tr-TR" sz="2000" dirty="0" smtClean="0"/>
            </a:br>
            <a:r>
              <a:rPr lang="tr-TR" sz="2000" dirty="0" smtClean="0"/>
              <a:t>*Okula gelmeden muhakkak </a:t>
            </a:r>
            <a:r>
              <a:rPr lang="tr-TR" sz="2000" dirty="0" smtClean="0">
                <a:solidFill>
                  <a:srgbClr val="FF0000"/>
                </a:solidFill>
              </a:rPr>
              <a:t>kahvaltı</a:t>
            </a:r>
            <a:r>
              <a:rPr lang="tr-TR" sz="2000" dirty="0" smtClean="0"/>
              <a:t>sına dikkat edilmesi.</a:t>
            </a:r>
            <a:br>
              <a:rPr lang="tr-TR" sz="2000" dirty="0" smtClean="0"/>
            </a:br>
            <a:r>
              <a:rPr lang="tr-TR" sz="2000" dirty="0" smtClean="0"/>
              <a:t>*Çalışma odası sağlanması eğer bu mümkün değilse </a:t>
            </a:r>
            <a:r>
              <a:rPr lang="tr-TR" sz="2000" dirty="0" smtClean="0">
                <a:solidFill>
                  <a:srgbClr val="FF0000"/>
                </a:solidFill>
              </a:rPr>
              <a:t>çalışma köşesi</a:t>
            </a:r>
            <a:r>
              <a:rPr lang="tr-TR" sz="2000" dirty="0" smtClean="0"/>
              <a:t> sağlanması.</a:t>
            </a:r>
            <a:br>
              <a:rPr lang="tr-TR" sz="2000" dirty="0" smtClean="0"/>
            </a:br>
            <a:r>
              <a:rPr lang="tr-TR" sz="2000" dirty="0" smtClean="0"/>
              <a:t>*Çalışma </a:t>
            </a:r>
            <a:r>
              <a:rPr lang="tr-TR" sz="2000" dirty="0" smtClean="0">
                <a:solidFill>
                  <a:srgbClr val="FF0000"/>
                </a:solidFill>
              </a:rPr>
              <a:t>ortamlarının düzenlenmesi</a:t>
            </a:r>
            <a:r>
              <a:rPr lang="tr-TR" sz="2000" dirty="0" smtClean="0"/>
              <a:t>; ısı, ışık, ses(TV!) yönlerinden.</a:t>
            </a:r>
            <a:br>
              <a:rPr lang="tr-TR" sz="2000" dirty="0" smtClean="0"/>
            </a:br>
            <a:r>
              <a:rPr lang="tr-TR" sz="2000" dirty="0" smtClean="0"/>
              <a:t>*TV ve bilgisayar kesinlikle başlangıç ve bitiş saatleri </a:t>
            </a:r>
            <a:r>
              <a:rPr lang="tr-TR" sz="2000" dirty="0" smtClean="0">
                <a:solidFill>
                  <a:srgbClr val="FF0000"/>
                </a:solidFill>
              </a:rPr>
              <a:t>belirli olan süreler </a:t>
            </a:r>
            <a:r>
              <a:rPr lang="tr-TR" sz="2000" dirty="0" smtClean="0"/>
              <a:t>içerisinde kullandırılmalı.</a:t>
            </a:r>
            <a:br>
              <a:rPr lang="tr-TR" sz="2000" dirty="0" smtClean="0"/>
            </a:br>
            <a:r>
              <a:rPr lang="tr-TR" sz="2000" dirty="0" smtClean="0"/>
              <a:t>*Okula gelemeyeceği durumlarda (cenaze,düğün) muhakkak okul idaresinden  </a:t>
            </a:r>
            <a:r>
              <a:rPr lang="tr-TR" sz="2400" b="1" u="sng" dirty="0" smtClean="0">
                <a:solidFill>
                  <a:srgbClr val="FF0000"/>
                </a:solidFill>
              </a:rPr>
              <a:t>veli tarafından </a:t>
            </a:r>
            <a:r>
              <a:rPr lang="tr-TR" sz="2000" dirty="0" smtClean="0"/>
              <a:t>izin kağıdı alınmalı veya telefon edilmeli. Hastalık durumunda ise sağlık kurumu tarafında bir günlük dahi olsa rapor alınarak okul idaresine bırakılmalı ki özürlü devamsızlıktan sayılsın.</a:t>
            </a:r>
            <a:br>
              <a:rPr lang="tr-TR" sz="2000" dirty="0" smtClean="0"/>
            </a:br>
            <a:r>
              <a:rPr lang="tr-TR" sz="2000" dirty="0" smtClean="0"/>
              <a:t>*Sınıf öğretmenleri ve derse giren öğretmenleri ile </a:t>
            </a:r>
            <a:r>
              <a:rPr lang="tr-TR" sz="2000" dirty="0" smtClean="0">
                <a:solidFill>
                  <a:srgbClr val="FF0000"/>
                </a:solidFill>
              </a:rPr>
              <a:t>tanışılmalı</a:t>
            </a:r>
            <a:r>
              <a:rPr lang="tr-TR" sz="2000" dirty="0" smtClean="0"/>
              <a:t>.</a:t>
            </a:r>
            <a:br>
              <a:rPr lang="tr-TR" sz="2000" dirty="0" smtClean="0"/>
            </a:br>
            <a:r>
              <a:rPr lang="tr-TR" sz="2000" dirty="0" smtClean="0"/>
              <a:t>*</a:t>
            </a:r>
            <a:r>
              <a:rPr lang="tr-TR" sz="2000" dirty="0" smtClean="0">
                <a:solidFill>
                  <a:srgbClr val="FF0000"/>
                </a:solidFill>
              </a:rPr>
              <a:t>Özel durumları </a:t>
            </a:r>
            <a:r>
              <a:rPr lang="tr-TR" sz="2000" dirty="0" smtClean="0"/>
              <a:t>varsa muhakkak sınıf öğretmeni ve okul rehber öğretmenine bildirilmeli.</a:t>
            </a:r>
            <a:br>
              <a:rPr lang="tr-TR" sz="2000" dirty="0" smtClean="0"/>
            </a:br>
            <a:r>
              <a:rPr lang="tr-TR" sz="2000" dirty="0" smtClean="0"/>
              <a:t>*Toplantılara devamlı</a:t>
            </a:r>
            <a:r>
              <a:rPr lang="tr-TR" sz="2000" dirty="0" smtClean="0">
                <a:solidFill>
                  <a:srgbClr val="FF0000"/>
                </a:solidFill>
              </a:rPr>
              <a:t> katılım </a:t>
            </a:r>
            <a:r>
              <a:rPr lang="tr-TR" sz="2000" dirty="0" smtClean="0"/>
              <a:t>sağlanmalı.</a:t>
            </a:r>
            <a:br>
              <a:rPr lang="tr-TR" sz="2000" dirty="0" smtClean="0"/>
            </a:br>
            <a:r>
              <a:rPr lang="tr-TR" sz="2000" dirty="0" smtClean="0"/>
              <a:t>*Çocuğun </a:t>
            </a:r>
            <a:r>
              <a:rPr lang="tr-TR" sz="2000" dirty="0" smtClean="0">
                <a:solidFill>
                  <a:srgbClr val="FF0000"/>
                </a:solidFill>
              </a:rPr>
              <a:t>akademik durumu ve devamsızlık durumu </a:t>
            </a:r>
            <a:r>
              <a:rPr lang="tr-TR" sz="2000" dirty="0" smtClean="0"/>
              <a:t>okula gelerek veya e-okul sistemi üzerinden takibi yapılmalı.</a:t>
            </a:r>
            <a:br>
              <a:rPr lang="tr-TR" sz="2000" dirty="0" smtClean="0"/>
            </a:br>
            <a:r>
              <a:rPr lang="tr-TR" sz="2000" dirty="0" smtClean="0"/>
              <a:t>*Ders başarısı düşük olması durumunda birebir o dersin öğretmeniyle görüşülerek o dersin iyileştirilmesi bakımından neler yapılabileceği </a:t>
            </a:r>
            <a:r>
              <a:rPr lang="tr-TR" sz="2000" dirty="0" smtClean="0">
                <a:solidFill>
                  <a:srgbClr val="FF0000"/>
                </a:solidFill>
              </a:rPr>
              <a:t>istişare</a:t>
            </a:r>
            <a:r>
              <a:rPr lang="tr-TR" sz="2000" dirty="0" smtClean="0"/>
              <a:t> edilerek değerlendirilmeli.</a:t>
            </a:r>
            <a:br>
              <a:rPr lang="tr-TR" sz="2000" dirty="0" smtClean="0"/>
            </a:br>
            <a:endParaRPr lang="tr-TR" sz="2000" dirty="0" smtClean="0"/>
          </a:p>
        </p:txBody>
      </p:sp>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rapion.com/images/gatephotofamily.jpg"/>
          <p:cNvPicPr>
            <a:picLocks noChangeAspect="1" noChangeArrowheads="1"/>
          </p:cNvPicPr>
          <p:nvPr/>
        </p:nvPicPr>
        <p:blipFill>
          <a:blip r:embed="rId2" cstate="print"/>
          <a:srcRect/>
          <a:stretch>
            <a:fillRect/>
          </a:stretch>
        </p:blipFill>
        <p:spPr bwMode="auto">
          <a:xfrm>
            <a:off x="0" y="0"/>
            <a:ext cx="5422900" cy="3621088"/>
          </a:xfrm>
          <a:prstGeom prst="rect">
            <a:avLst/>
          </a:prstGeom>
          <a:noFill/>
          <a:ln w="9525">
            <a:noFill/>
            <a:miter lim="800000"/>
            <a:headEnd/>
            <a:tailEnd/>
          </a:ln>
        </p:spPr>
      </p:pic>
      <p:pic>
        <p:nvPicPr>
          <p:cNvPr id="4099" name="Picture 4" descr="http://www.psikoaktif.com/upload/2.jpg"/>
          <p:cNvPicPr>
            <a:picLocks noChangeAspect="1" noChangeArrowheads="1"/>
          </p:cNvPicPr>
          <p:nvPr/>
        </p:nvPicPr>
        <p:blipFill>
          <a:blip r:embed="rId3" cstate="print"/>
          <a:srcRect/>
          <a:stretch>
            <a:fillRect/>
          </a:stretch>
        </p:blipFill>
        <p:spPr bwMode="auto">
          <a:xfrm>
            <a:off x="4284663" y="3478213"/>
            <a:ext cx="4800600" cy="3379787"/>
          </a:xfrm>
          <a:prstGeom prst="rect">
            <a:avLst/>
          </a:prstGeom>
          <a:noFill/>
          <a:ln w="9525">
            <a:noFill/>
            <a:miter lim="800000"/>
            <a:headEnd/>
            <a:tailEnd/>
          </a:ln>
        </p:spPr>
      </p:pic>
      <p:sp>
        <p:nvSpPr>
          <p:cNvPr id="5124" name="3 Başlık"/>
          <p:cNvSpPr>
            <a:spLocks noGrp="1"/>
          </p:cNvSpPr>
          <p:nvPr>
            <p:ph type="title"/>
          </p:nvPr>
        </p:nvSpPr>
        <p:spPr>
          <a:xfrm>
            <a:off x="5435600" y="765175"/>
            <a:ext cx="3708400" cy="1700213"/>
          </a:xfrm>
        </p:spPr>
        <p:txBody>
          <a:bodyPr rtlCol="0">
            <a:normAutofit fontScale="90000"/>
          </a:bodyPr>
          <a:lstStyle/>
          <a:p>
            <a:pPr eaLnBrk="1" fontAlgn="auto" hangingPunct="1">
              <a:spcAft>
                <a:spcPts val="0"/>
              </a:spcAft>
              <a:defRPr/>
            </a:pPr>
            <a:r>
              <a:rPr lang="tr-TR" dirty="0" smtClean="0"/>
              <a:t>Önce her şey güzeldi! Okul hayatı başlayana dek!</a:t>
            </a:r>
            <a:r>
              <a:rPr lang="tr-TR" dirty="0" smtClean="0">
                <a:sym typeface="Wingdings" pitchFamily="2" charset="2"/>
              </a:rPr>
              <a:t></a:t>
            </a:r>
            <a:endParaRPr lang="tr-TR" dirty="0" smtClean="0"/>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16013" y="332656"/>
            <a:ext cx="7313612" cy="2294657"/>
          </a:xfrm>
        </p:spPr>
        <p:txBody>
          <a:bodyPr rtlCol="0">
            <a:normAutofit fontScale="90000"/>
          </a:bodyPr>
          <a:lstStyle/>
          <a:p>
            <a:pPr eaLnBrk="1" fontAlgn="auto" hangingPunct="1">
              <a:spcAft>
                <a:spcPts val="0"/>
              </a:spcAft>
              <a:defRPr/>
            </a:pPr>
            <a:r>
              <a:rPr lang="tr-TR" sz="3200" dirty="0" smtClean="0"/>
              <a:t>UNUTMAYIN !</a:t>
            </a:r>
            <a:br>
              <a:rPr lang="tr-TR" sz="3200" dirty="0" smtClean="0"/>
            </a:br>
            <a:r>
              <a:rPr lang="tr-TR" sz="3200" dirty="0" smtClean="0"/>
              <a:t>Neşe ,keder hepsi geçer </a:t>
            </a:r>
            <a:br>
              <a:rPr lang="tr-TR" sz="3200" dirty="0" smtClean="0"/>
            </a:br>
            <a:r>
              <a:rPr lang="tr-TR" sz="3200" dirty="0" smtClean="0"/>
              <a:t>bize kar kalan nedir bu dünyada ? :</a:t>
            </a:r>
            <a:br>
              <a:rPr lang="tr-TR" sz="3200" dirty="0" smtClean="0"/>
            </a:br>
            <a:r>
              <a:rPr lang="tr-TR" sz="3200" dirty="0" smtClean="0"/>
              <a:t>AİLEMİZ…</a:t>
            </a:r>
            <a:br>
              <a:rPr lang="tr-TR" sz="3200" dirty="0" smtClean="0"/>
            </a:br>
            <a:endParaRPr lang="tr-TR" sz="3200" dirty="0" smtClean="0"/>
          </a:p>
        </p:txBody>
      </p:sp>
      <p:pic>
        <p:nvPicPr>
          <p:cNvPr id="28675" name="Picture 2" descr="http://www.habername.com/images/news/64630.jpg"/>
          <p:cNvPicPr>
            <a:picLocks noChangeAspect="1" noChangeArrowheads="1"/>
          </p:cNvPicPr>
          <p:nvPr/>
        </p:nvPicPr>
        <p:blipFill>
          <a:blip r:embed="rId2" cstate="print"/>
          <a:srcRect/>
          <a:stretch>
            <a:fillRect/>
          </a:stretch>
        </p:blipFill>
        <p:spPr bwMode="auto">
          <a:xfrm>
            <a:off x="1908175" y="2690813"/>
            <a:ext cx="5446713" cy="4167187"/>
          </a:xfrm>
          <a:prstGeom prst="rect">
            <a:avLst/>
          </a:prstGeom>
          <a:noFill/>
          <a:ln w="9525">
            <a:noFill/>
            <a:miter lim="800000"/>
            <a:headEnd/>
            <a:tailEnd/>
          </a:ln>
        </p:spPr>
      </p:pic>
      <p:pic>
        <p:nvPicPr>
          <p:cNvPr id="4" name="Picture 4" descr="Resim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5 Dikdörtgen"/>
          <p:cNvSpPr/>
          <p:nvPr/>
        </p:nvSpPr>
        <p:spPr>
          <a:xfrm>
            <a:off x="1187624" y="4365104"/>
            <a:ext cx="7056784" cy="1323439"/>
          </a:xfrm>
          <a:prstGeom prst="rect">
            <a:avLst/>
          </a:prstGeom>
        </p:spPr>
        <p:txBody>
          <a:bodyPr wrap="square">
            <a:spAutoFit/>
          </a:bodyPr>
          <a:lstStyle/>
          <a:p>
            <a:pPr algn="ctr"/>
            <a:r>
              <a:rPr lang="tr-TR" sz="4000" b="1" i="1" kern="10" dirty="0" smtClean="0">
                <a:ln w="12700">
                  <a:solidFill>
                    <a:srgbClr val="B2B2B2"/>
                  </a:solidFill>
                  <a:round/>
                  <a:headEnd/>
                  <a:tailEnd/>
                </a:ln>
                <a:solidFill>
                  <a:schemeClr val="accent5">
                    <a:lumMod val="60000"/>
                    <a:lumOff val="40000"/>
                  </a:schemeClr>
                </a:solidFill>
                <a:effectLst>
                  <a:outerShdw dist="35921" dir="2700000" sy="50000" rotWithShape="0">
                    <a:srgbClr val="875B0D"/>
                  </a:outerShdw>
                </a:effectLst>
                <a:latin typeface="Arial Black"/>
              </a:rPr>
              <a:t>Katıldığınız ve sabırla dinlediğiniz için</a:t>
            </a:r>
            <a:endParaRPr lang="tr-TR" sz="4000" b="1" i="1" kern="10" dirty="0">
              <a:ln w="12700">
                <a:solidFill>
                  <a:srgbClr val="B2B2B2"/>
                </a:solidFill>
                <a:round/>
                <a:headEnd/>
                <a:tailEnd/>
              </a:ln>
              <a:solidFill>
                <a:schemeClr val="accent5">
                  <a:lumMod val="60000"/>
                  <a:lumOff val="40000"/>
                </a:schemeClr>
              </a:solidFill>
              <a:effectLst>
                <a:outerShdw dist="35921" dir="2700000" sy="50000" rotWithShape="0">
                  <a:srgbClr val="875B0D"/>
                </a:outerShdw>
              </a:effectLst>
              <a:latin typeface="Arial Black"/>
            </a:endParaRPr>
          </a:p>
        </p:txBody>
      </p:sp>
      <p:sp>
        <p:nvSpPr>
          <p:cNvPr id="7" name="Text Box 2"/>
          <p:cNvSpPr txBox="1">
            <a:spLocks noChangeArrowheads="1"/>
          </p:cNvSpPr>
          <p:nvPr/>
        </p:nvSpPr>
        <p:spPr bwMode="auto">
          <a:xfrm>
            <a:off x="1187624" y="5661248"/>
            <a:ext cx="7056438" cy="707886"/>
          </a:xfrm>
          <a:prstGeom prst="rect">
            <a:avLst/>
          </a:prstGeom>
          <a:solidFill>
            <a:schemeClr val="accent1"/>
          </a:solidFill>
          <a:ln w="12700">
            <a:noFill/>
            <a:miter lim="800000"/>
            <a:headEnd/>
            <a:tailEnd/>
          </a:ln>
          <a:effectLst/>
        </p:spPr>
        <p:txBody>
          <a:bodyPr>
            <a:spAutoFit/>
          </a:bodyPr>
          <a:lstStyle/>
          <a:p>
            <a:pPr algn="ctr">
              <a:spcBef>
                <a:spcPct val="50000"/>
              </a:spcBef>
              <a:defRPr/>
            </a:pPr>
            <a:r>
              <a:rPr lang="tr-TR" sz="4000" b="1" dirty="0">
                <a:solidFill>
                  <a:srgbClr val="000099"/>
                </a:solidFill>
                <a:effectLst>
                  <a:outerShdw blurRad="38100" dist="38100" dir="2700000" algn="tl">
                    <a:srgbClr val="000000"/>
                  </a:outerShdw>
                </a:effectLst>
                <a:latin typeface="Tahoma" pitchFamily="34" charset="0"/>
                <a:cs typeface="+mn-cs"/>
              </a:rPr>
              <a:t>TEŞEKKÜRLER ...</a:t>
            </a:r>
          </a:p>
        </p:txBody>
      </p:sp>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sporcusagligimerkezi.com/images/psikoloji.jpg"/>
          <p:cNvPicPr>
            <a:picLocks noChangeAspect="1" noChangeArrowheads="1"/>
          </p:cNvPicPr>
          <p:nvPr/>
        </p:nvPicPr>
        <p:blipFill>
          <a:blip r:embed="rId2" cstate="print"/>
          <a:srcRect/>
          <a:stretch>
            <a:fillRect/>
          </a:stretch>
        </p:blipFill>
        <p:spPr bwMode="auto">
          <a:xfrm>
            <a:off x="0" y="2205038"/>
            <a:ext cx="3419475" cy="2028825"/>
          </a:xfrm>
          <a:prstGeom prst="rect">
            <a:avLst/>
          </a:prstGeom>
          <a:noFill/>
          <a:ln w="9525">
            <a:noFill/>
            <a:miter lim="800000"/>
            <a:headEnd/>
            <a:tailEnd/>
          </a:ln>
        </p:spPr>
      </p:pic>
      <p:pic>
        <p:nvPicPr>
          <p:cNvPr id="5123" name="Picture 6" descr="http://www.degisimterapi.com/hizmetler/depresyon1.jpg"/>
          <p:cNvPicPr>
            <a:picLocks noChangeAspect="1" noChangeArrowheads="1"/>
          </p:cNvPicPr>
          <p:nvPr/>
        </p:nvPicPr>
        <p:blipFill>
          <a:blip r:embed="rId3" cstate="print"/>
          <a:srcRect/>
          <a:stretch>
            <a:fillRect/>
          </a:stretch>
        </p:blipFill>
        <p:spPr bwMode="auto">
          <a:xfrm>
            <a:off x="4067175" y="3584575"/>
            <a:ext cx="4184650" cy="3273425"/>
          </a:xfrm>
          <a:prstGeom prst="rect">
            <a:avLst/>
          </a:prstGeom>
          <a:noFill/>
          <a:ln w="9525">
            <a:noFill/>
            <a:miter lim="800000"/>
            <a:headEnd/>
            <a:tailEnd/>
          </a:ln>
        </p:spPr>
      </p:pic>
      <p:pic>
        <p:nvPicPr>
          <p:cNvPr id="5124" name="Picture 8" descr="http://www.dw.de/image/0,,16308719_401,00.jpg"/>
          <p:cNvPicPr>
            <a:picLocks noChangeAspect="1" noChangeArrowheads="1"/>
          </p:cNvPicPr>
          <p:nvPr/>
        </p:nvPicPr>
        <p:blipFill>
          <a:blip r:embed="rId4" cstate="print"/>
          <a:srcRect/>
          <a:stretch>
            <a:fillRect/>
          </a:stretch>
        </p:blipFill>
        <p:spPr bwMode="auto">
          <a:xfrm>
            <a:off x="3492500" y="476250"/>
            <a:ext cx="5245100" cy="2952750"/>
          </a:xfrm>
          <a:prstGeom prst="rect">
            <a:avLst/>
          </a:prstGeom>
          <a:noFill/>
          <a:ln w="9525">
            <a:noFill/>
            <a:miter lim="800000"/>
            <a:headEnd/>
            <a:tailEnd/>
          </a:ln>
        </p:spPr>
      </p:pic>
      <p:pic>
        <p:nvPicPr>
          <p:cNvPr id="5125" name="Picture 10" descr="http://www.psikoloji.com.tr/resimler/6000/7843_2.jpg"/>
          <p:cNvPicPr>
            <a:picLocks noChangeAspect="1" noChangeArrowheads="1"/>
          </p:cNvPicPr>
          <p:nvPr/>
        </p:nvPicPr>
        <p:blipFill>
          <a:blip r:embed="rId5" cstate="print"/>
          <a:srcRect/>
          <a:stretch>
            <a:fillRect/>
          </a:stretch>
        </p:blipFill>
        <p:spPr bwMode="auto">
          <a:xfrm>
            <a:off x="0" y="188913"/>
            <a:ext cx="3419475" cy="1847850"/>
          </a:xfrm>
          <a:prstGeom prst="rect">
            <a:avLst/>
          </a:prstGeom>
          <a:noFill/>
          <a:ln w="9525">
            <a:noFill/>
            <a:miter lim="800000"/>
            <a:headEnd/>
            <a:tailEnd/>
          </a:ln>
        </p:spPr>
      </p:pic>
      <p:pic>
        <p:nvPicPr>
          <p:cNvPr id="5126" name="Picture 12" descr="http://www.gundemkibris.com/images/news/33943.jpg"/>
          <p:cNvPicPr>
            <a:picLocks noChangeAspect="1" noChangeArrowheads="1"/>
          </p:cNvPicPr>
          <p:nvPr/>
        </p:nvPicPr>
        <p:blipFill>
          <a:blip r:embed="rId6" cstate="print"/>
          <a:srcRect/>
          <a:stretch>
            <a:fillRect/>
          </a:stretch>
        </p:blipFill>
        <p:spPr bwMode="auto">
          <a:xfrm>
            <a:off x="0" y="4445000"/>
            <a:ext cx="3492500" cy="2413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00113" y="333375"/>
            <a:ext cx="7859712" cy="1223963"/>
          </a:xfrm>
        </p:spPr>
        <p:txBody>
          <a:bodyPr/>
          <a:lstStyle/>
          <a:p>
            <a:pPr eaLnBrk="1" hangingPunct="1"/>
            <a:r>
              <a:rPr lang="tr-TR" sz="3200" b="1" smtClean="0"/>
              <a:t>REHBERLİK VE PSİKOLOJİK DANIŞMA HİZMETLERİ NEDİR?</a:t>
            </a:r>
          </a:p>
        </p:txBody>
      </p:sp>
      <p:sp>
        <p:nvSpPr>
          <p:cNvPr id="6147" name="Rectangle 3"/>
          <p:cNvSpPr>
            <a:spLocks noGrp="1" noChangeArrowheads="1"/>
          </p:cNvSpPr>
          <p:nvPr>
            <p:ph idx="1"/>
          </p:nvPr>
        </p:nvSpPr>
        <p:spPr>
          <a:xfrm>
            <a:off x="5435600" y="2565400"/>
            <a:ext cx="3708400" cy="2519363"/>
          </a:xfrm>
        </p:spPr>
        <p:txBody>
          <a:bodyPr/>
          <a:lstStyle/>
          <a:p>
            <a:pPr eaLnBrk="1" hangingPunct="1">
              <a:buFont typeface="Wingdings" pitchFamily="2" charset="2"/>
              <a:buNone/>
            </a:pPr>
            <a:r>
              <a:rPr lang="tr-TR" smtClean="0"/>
              <a:t>	</a:t>
            </a:r>
          </a:p>
          <a:p>
            <a:pPr eaLnBrk="1" hangingPunct="1">
              <a:buFont typeface="Wingdings" pitchFamily="2" charset="2"/>
              <a:buNone/>
            </a:pPr>
            <a:r>
              <a:rPr lang="tr-TR" smtClean="0"/>
              <a:t>	</a:t>
            </a:r>
            <a:r>
              <a:rPr lang="tr-TR" sz="4000" smtClean="0"/>
              <a:t>Rehberlik; yol gösterme işidir.</a:t>
            </a:r>
          </a:p>
        </p:txBody>
      </p:sp>
      <p:pic>
        <p:nvPicPr>
          <p:cNvPr id="6148" name="Picture 5"/>
          <p:cNvPicPr>
            <a:picLocks noChangeAspect="1" noChangeArrowheads="1"/>
          </p:cNvPicPr>
          <p:nvPr/>
        </p:nvPicPr>
        <p:blipFill>
          <a:blip r:embed="rId2" cstate="print"/>
          <a:srcRect/>
          <a:stretch>
            <a:fillRect/>
          </a:stretch>
        </p:blipFill>
        <p:spPr bwMode="auto">
          <a:xfrm>
            <a:off x="0" y="1484313"/>
            <a:ext cx="5432425" cy="537368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71550" y="549275"/>
            <a:ext cx="7600950" cy="1152525"/>
          </a:xfrm>
        </p:spPr>
        <p:txBody>
          <a:bodyPr/>
          <a:lstStyle/>
          <a:p>
            <a:pPr eaLnBrk="1" hangingPunct="1"/>
            <a:r>
              <a:rPr lang="tr-TR" sz="3400" smtClean="0"/>
              <a:t>PSİKOLOJİK DANIŞMA NEDİR?</a:t>
            </a:r>
            <a:br>
              <a:rPr lang="tr-TR" sz="3400" smtClean="0"/>
            </a:br>
            <a:endParaRPr lang="tr-TR" sz="3400" smtClean="0"/>
          </a:p>
        </p:txBody>
      </p:sp>
      <p:sp>
        <p:nvSpPr>
          <p:cNvPr id="7171" name="Rectangle 3"/>
          <p:cNvSpPr>
            <a:spLocks noGrp="1" noChangeArrowheads="1"/>
          </p:cNvSpPr>
          <p:nvPr>
            <p:ph idx="1"/>
          </p:nvPr>
        </p:nvSpPr>
        <p:spPr>
          <a:xfrm>
            <a:off x="468313" y="1744663"/>
            <a:ext cx="8143875" cy="4205287"/>
          </a:xfrm>
        </p:spPr>
        <p:txBody>
          <a:bodyPr/>
          <a:lstStyle/>
          <a:p>
            <a:pPr algn="just" eaLnBrk="1" hangingPunct="1">
              <a:buFont typeface="Wingdings" pitchFamily="2" charset="2"/>
              <a:buNone/>
            </a:pPr>
            <a:r>
              <a:rPr lang="tr-TR" dirty="0" smtClean="0"/>
              <a:t>		</a:t>
            </a:r>
            <a:r>
              <a:rPr lang="tr-TR" dirty="0" smtClean="0">
                <a:latin typeface="Arial" charset="0"/>
                <a:cs typeface="Arial" charset="0"/>
              </a:rPr>
              <a:t>Problemli kişi(danışan) ile,onun kişisel problemlerinin çözümüne yardımcı olabilecek uzman kişi (danışman) arasında, yüz yüze yapılan ve karşılıklı etkileşimle gerçekleşen psikolojik bir yardım ilişkisidir.</a:t>
            </a: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684213" y="620713"/>
            <a:ext cx="7991475" cy="5040312"/>
          </a:xfrm>
        </p:spPr>
        <p:txBody>
          <a:bodyPr rtlCol="0">
            <a:normAutofit/>
          </a:bodyPr>
          <a:lstStyle/>
          <a:p>
            <a:pPr eaLnBrk="1" fontAlgn="auto" hangingPunct="1">
              <a:spcAft>
                <a:spcPts val="0"/>
              </a:spcAft>
              <a:buFont typeface="Wingdings" pitchFamily="2" charset="2"/>
              <a:buNone/>
              <a:defRPr/>
            </a:pPr>
            <a:r>
              <a:rPr lang="tr-TR" dirty="0" smtClean="0"/>
              <a:t>		</a:t>
            </a:r>
            <a:r>
              <a:rPr lang="tr-TR" b="1" u="sng" dirty="0" smtClean="0">
                <a:latin typeface="+mj-lt"/>
              </a:rPr>
              <a:t>Süreç</a:t>
            </a:r>
            <a:r>
              <a:rPr lang="tr-TR" u="sng" dirty="0" smtClean="0">
                <a:latin typeface="+mj-lt"/>
              </a:rPr>
              <a:t>;</a:t>
            </a:r>
            <a:r>
              <a:rPr lang="tr-TR" dirty="0" smtClean="0">
                <a:latin typeface="+mj-lt"/>
              </a:rPr>
              <a:t>Rehberliğin bir anda ve belli bir zaman diliminde olan tek bir olay yada işlem olmaması,belirli basamakları bulunan ve birbirine dayalı olan bir dizi etkinlikleri içermesidir.</a:t>
            </a:r>
          </a:p>
          <a:p>
            <a:pPr eaLnBrk="1" fontAlgn="auto" hangingPunct="1">
              <a:spcAft>
                <a:spcPts val="0"/>
              </a:spcAft>
              <a:buFont typeface="Arial" pitchFamily="34" charset="0"/>
              <a:buNone/>
              <a:defRPr/>
            </a:pPr>
            <a:r>
              <a:rPr lang="tr-TR" dirty="0" smtClean="0"/>
              <a:t>	</a:t>
            </a:r>
          </a:p>
        </p:txBody>
      </p:sp>
      <p:pic>
        <p:nvPicPr>
          <p:cNvPr id="9219" name="Picture 4" descr="http://www.atakumeml.k12.tr/resim/sayfalar/beraberlik2.jpg"/>
          <p:cNvPicPr>
            <a:picLocks noChangeAspect="1" noChangeArrowheads="1"/>
          </p:cNvPicPr>
          <p:nvPr/>
        </p:nvPicPr>
        <p:blipFill>
          <a:blip r:embed="rId2" cstate="print"/>
          <a:srcRect/>
          <a:stretch>
            <a:fillRect/>
          </a:stretch>
        </p:blipFill>
        <p:spPr bwMode="auto">
          <a:xfrm>
            <a:off x="1835150" y="3141663"/>
            <a:ext cx="5329238" cy="358933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ttp://www.iyipsikolog.com/uploads/haberler/2012/11/21/8b08e24_o.jpg"/>
          <p:cNvPicPr>
            <a:picLocks noChangeAspect="1" noChangeArrowheads="1"/>
          </p:cNvPicPr>
          <p:nvPr/>
        </p:nvPicPr>
        <p:blipFill>
          <a:blip r:embed="rId2" cstate="print"/>
          <a:srcRect/>
          <a:stretch>
            <a:fillRect/>
          </a:stretch>
        </p:blipFill>
        <p:spPr bwMode="auto">
          <a:xfrm>
            <a:off x="6011863" y="4573588"/>
            <a:ext cx="3132137" cy="2284412"/>
          </a:xfrm>
          <a:prstGeom prst="rect">
            <a:avLst/>
          </a:prstGeom>
          <a:noFill/>
          <a:ln w="9525">
            <a:noFill/>
            <a:miter lim="800000"/>
            <a:headEnd/>
            <a:tailEnd/>
          </a:ln>
        </p:spPr>
      </p:pic>
      <p:sp>
        <p:nvSpPr>
          <p:cNvPr id="10243" name="Rectangle 3"/>
          <p:cNvSpPr>
            <a:spLocks noGrp="1" noChangeArrowheads="1"/>
          </p:cNvSpPr>
          <p:nvPr>
            <p:ph idx="1"/>
          </p:nvPr>
        </p:nvSpPr>
        <p:spPr>
          <a:xfrm>
            <a:off x="0" y="333375"/>
            <a:ext cx="6408738" cy="6119813"/>
          </a:xfrm>
        </p:spPr>
        <p:txBody>
          <a:bodyPr/>
          <a:lstStyle/>
          <a:p>
            <a:pPr algn="ctr" eaLnBrk="1" hangingPunct="1">
              <a:buFont typeface="Wingdings" pitchFamily="2" charset="2"/>
              <a:buNone/>
            </a:pPr>
            <a:r>
              <a:rPr lang="tr-TR" smtClean="0"/>
              <a:t>	</a:t>
            </a:r>
            <a:r>
              <a:rPr lang="tr-TR" smtClean="0">
                <a:solidFill>
                  <a:schemeClr val="tx2"/>
                </a:solidFill>
              </a:rPr>
              <a:t>REHBERLİK HİZMETLERİNİN </a:t>
            </a:r>
          </a:p>
          <a:p>
            <a:pPr algn="ctr" eaLnBrk="1" hangingPunct="1">
              <a:buFont typeface="Wingdings" pitchFamily="2" charset="2"/>
              <a:buNone/>
            </a:pPr>
            <a:r>
              <a:rPr lang="tr-TR" smtClean="0">
                <a:solidFill>
                  <a:schemeClr val="tx2"/>
                </a:solidFill>
              </a:rPr>
              <a:t>	TEMEL AMACI</a:t>
            </a:r>
          </a:p>
          <a:p>
            <a:pPr algn="ctr" eaLnBrk="1" hangingPunct="1">
              <a:buFont typeface="Arial" charset="0"/>
              <a:buNone/>
            </a:pPr>
            <a:r>
              <a:rPr lang="tr-TR" smtClean="0"/>
              <a:t>	</a:t>
            </a:r>
          </a:p>
          <a:p>
            <a:pPr algn="ctr" eaLnBrk="1" hangingPunct="1">
              <a:buFont typeface="Arial" charset="0"/>
              <a:buNone/>
            </a:pPr>
            <a:r>
              <a:rPr lang="tr-TR" sz="3600" b="1" smtClean="0"/>
              <a:t>bireyin kendini gerçekleştirmesi = “Tam Verimlilik” </a:t>
            </a:r>
          </a:p>
          <a:p>
            <a:pPr algn="ctr" eaLnBrk="1" hangingPunct="1">
              <a:buFont typeface="Arial" charset="0"/>
              <a:buNone/>
            </a:pPr>
            <a:endParaRPr lang="tr-TR" sz="2000" b="1" smtClean="0"/>
          </a:p>
          <a:p>
            <a:pPr algn="ctr" eaLnBrk="1" hangingPunct="1">
              <a:buFont typeface="Arial" charset="0"/>
              <a:buNone/>
            </a:pPr>
            <a:r>
              <a:rPr lang="tr-TR" smtClean="0"/>
              <a:t>Kendini gerçekleştirmekte olan birey aslında,</a:t>
            </a:r>
          </a:p>
          <a:p>
            <a:pPr algn="ctr" eaLnBrk="1" hangingPunct="1">
              <a:buFont typeface="Arial" charset="0"/>
              <a:buNone/>
            </a:pPr>
            <a:r>
              <a:rPr lang="tr-TR" smtClean="0"/>
              <a:t>psikolojik sağlığı yerinde olan</a:t>
            </a:r>
          </a:p>
          <a:p>
            <a:pPr algn="ctr" eaLnBrk="1" hangingPunct="1">
              <a:buFont typeface="Arial" charset="0"/>
              <a:buNone/>
            </a:pPr>
            <a:r>
              <a:rPr lang="tr-TR" smtClean="0"/>
              <a:t> çağdaş insanda bulunması gereken özelliklere sahiptir</a:t>
            </a:r>
            <a:r>
              <a:rPr lang="tr-TR" i="1" smtClean="0"/>
              <a:t>.</a:t>
            </a:r>
            <a:endParaRPr lang="tr-TR" smtClean="0"/>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323850" y="476250"/>
            <a:ext cx="8496300" cy="5976938"/>
          </a:xfrm>
        </p:spPr>
        <p:txBody>
          <a:bodyPr rtlCol="0">
            <a:normAutofit lnSpcReduction="10000"/>
          </a:bodyPr>
          <a:lstStyle/>
          <a:p>
            <a:pPr algn="just" eaLnBrk="1" fontAlgn="auto" hangingPunct="1">
              <a:spcAft>
                <a:spcPts val="0"/>
              </a:spcAft>
              <a:buFont typeface="Wingdings" pitchFamily="2" charset="2"/>
              <a:buNone/>
              <a:defRPr/>
            </a:pPr>
            <a:r>
              <a:rPr lang="tr-TR" dirty="0" smtClean="0"/>
              <a:t>		Rehberlikte </a:t>
            </a:r>
            <a:r>
              <a:rPr lang="tr-TR" b="1" u="sng" dirty="0" smtClean="0"/>
              <a:t>Psikolojik Yardım</a:t>
            </a:r>
            <a:r>
              <a:rPr lang="tr-TR" u="sng" dirty="0" smtClean="0"/>
              <a:t>;   </a:t>
            </a:r>
            <a:r>
              <a:rPr lang="tr-TR" dirty="0" smtClean="0"/>
              <a:t>Kişiye hazır çözümler sunma,öğüt </a:t>
            </a:r>
            <a:r>
              <a:rPr lang="tr-TR" dirty="0" smtClean="0">
                <a:solidFill>
                  <a:schemeClr val="accent4">
                    <a:lumMod val="75000"/>
                  </a:schemeClr>
                </a:solidFill>
              </a:rPr>
              <a:t>verme,yol gösterme ve onun adına karar verme değildir!</a:t>
            </a:r>
          </a:p>
          <a:p>
            <a:pPr eaLnBrk="1" fontAlgn="auto" hangingPunct="1">
              <a:spcAft>
                <a:spcPts val="0"/>
              </a:spcAft>
              <a:buFont typeface="Wingdings" pitchFamily="2" charset="2"/>
              <a:buNone/>
              <a:defRPr/>
            </a:pPr>
            <a:endParaRPr lang="tr-TR" dirty="0" smtClean="0"/>
          </a:p>
          <a:p>
            <a:pPr eaLnBrk="1" fontAlgn="auto" hangingPunct="1">
              <a:spcAft>
                <a:spcPts val="0"/>
              </a:spcAft>
              <a:buFont typeface="Wingdings" pitchFamily="2" charset="2"/>
              <a:buNone/>
              <a:defRPr/>
            </a:pPr>
            <a:endParaRPr lang="tr-TR" dirty="0" smtClean="0"/>
          </a:p>
          <a:p>
            <a:pPr algn="just" eaLnBrk="1" fontAlgn="auto" hangingPunct="1">
              <a:spcAft>
                <a:spcPts val="0"/>
              </a:spcAft>
              <a:buFont typeface="Wingdings" pitchFamily="2" charset="2"/>
              <a:buNone/>
              <a:defRPr/>
            </a:pPr>
            <a:r>
              <a:rPr lang="tr-TR" dirty="0" smtClean="0"/>
              <a:t>		</a:t>
            </a:r>
            <a:r>
              <a:rPr lang="tr-TR" b="1" i="1" dirty="0" smtClean="0"/>
              <a:t>Yardım</a:t>
            </a:r>
            <a:r>
              <a:rPr lang="tr-TR" dirty="0" smtClean="0"/>
              <a:t>, bireye içsel ve dışsal çevresini tanıtarak,en verimli şekilde gelişmesi ve uyum sağlaması gerekli olan seçimleri, yorumları,planları yapması ve kararları vermesine yarayacak bilgi ve becerileri kazanması için yapılan sistemli ve profesyonel faaliyetler bütünüdür.</a:t>
            </a:r>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1010</TotalTime>
  <Words>338</Words>
  <Application>Microsoft Office PowerPoint</Application>
  <PresentationFormat>Ekran Gösterisi (4:3)</PresentationFormat>
  <Paragraphs>61</Paragraphs>
  <Slides>30</Slides>
  <Notes>5</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       FATİH ORTAOKULU REHBERLİK SERVİSİ  </vt:lpstr>
      <vt:lpstr>SERÜVENİMİZ BÖYLE BAŞLADI </vt:lpstr>
      <vt:lpstr>Önce her şey güzeldi! Okul hayatı başlayana dek!</vt:lpstr>
      <vt:lpstr>Slayt 4</vt:lpstr>
      <vt:lpstr>REHBERLİK VE PSİKOLOJİK DANIŞMA HİZMETLERİ NEDİR?</vt:lpstr>
      <vt:lpstr>PSİKOLOJİK DANIŞMA NEDİR? </vt:lpstr>
      <vt:lpstr>Slayt 7</vt:lpstr>
      <vt:lpstr>Slayt 8</vt:lpstr>
      <vt:lpstr>Slayt 9</vt:lpstr>
      <vt:lpstr>SONUÇ:</vt:lpstr>
      <vt:lpstr>İlköğretimden itibaren başlamış bir sürecin devamındayız!</vt:lpstr>
      <vt:lpstr>Eğer çözümün bir parçası olmaz iseniz sorun çözülemez hale gelir!Tedavisi zordur!</vt:lpstr>
      <vt:lpstr>Kendine güvenen başarılı ve mutlu çocuklar istiyorsunuz!</vt:lpstr>
      <vt:lpstr>O zaman hayatlarındaki en büyük boşluğun sevginiz olduğunu unutmayın!</vt:lpstr>
      <vt:lpstr>Bir günleri diğerini tutmadan büyürler ama yetişkinlikte akılda kalanlar bugün yaşattığınız güven ya da güvensizliğin sonucu olacaktır!</vt:lpstr>
      <vt:lpstr>Slayt 16</vt:lpstr>
      <vt:lpstr>Zamanla sizin yerinize daha iyi vakit geçirdiği yeni arkadaşlar ediniyorlar!</vt:lpstr>
      <vt:lpstr>Slayt 18</vt:lpstr>
      <vt:lpstr>Bazıları hiç de bu kadar masum olmuyor!</vt:lpstr>
      <vt:lpstr>       Çözüm için anahtar yardımları ihmal etmeyin!</vt:lpstr>
      <vt:lpstr>Bir gün onlara ihtiyacınız olduğunda yanınızda görmek istiyorsanız unutmayın şu an onlarında buna ihtiyacı var!</vt:lpstr>
      <vt:lpstr>Sorunların ana kaynağı  “sorumluluklar” ve bunları pek çok şekilde kazanabilirler.</vt:lpstr>
      <vt:lpstr>Yeterlilik duygusu doğumundan itibaren sizlerin ufak dokunuşları ile gerçekleşmeye başlar!</vt:lpstr>
      <vt:lpstr>Onların mutluluğu sizinle olandır! Mutluluk başarıyı doğurur!</vt:lpstr>
      <vt:lpstr>Rehberlik tek başına bir hizmet değildir!  Çözüm ortaklarımız:</vt:lpstr>
      <vt:lpstr>Mutlu başlayan serüvenimizin yine mutlu devam etmesi size bağlı! Evimizdeki saygı,sevgiyle güçlendirilen huzura!</vt:lpstr>
      <vt:lpstr>Slayt 27</vt:lpstr>
      <vt:lpstr>Slayt 28</vt:lpstr>
      <vt:lpstr>      Veliler olarak bazı sorumluluklarımız: *Okula gelmeden muhakkak kahvaltısına dikkat edilmesi. *Çalışma odası sağlanması eğer bu mümkün değilse çalışma köşesi sağlanması. *Çalışma ortamlarının düzenlenmesi; ısı, ışık, ses(TV!) yönlerinden. *TV ve bilgisayar kesinlikle başlangıç ve bitiş saatleri belirli olan süreler içerisinde kullandırılmalı. *Okula gelemeyeceği durumlarda (cenaze,düğün) muhakkak okul idaresinden  veli tarafından izin kağıdı alınmalı veya telefon edilmeli. Hastalık durumunda ise sağlık kurumu tarafında bir günlük dahi olsa rapor alınarak okul idaresine bırakılmalı ki özürlü devamsızlıktan sayılsın. *Sınıf öğretmenleri ve derse giren öğretmenleri ile tanışılmalı. *Özel durumları varsa muhakkak sınıf öğretmeni ve okul rehber öğretmenine bildirilmeli. *Toplantılara devamlı katılım sağlanmalı. *Çocuğun akademik durumu ve devamsızlık durumu okula gelerek veya e-okul sistemi üzerinden takibi yapılmalı. *Ders başarısı düşük olması durumunda birebir o dersin öğretmeniyle görüşülerek o dersin iyileştirilmesi bakımından neler yapılabileceği istişare edilerek değerlendirilmeli. </vt:lpstr>
      <vt:lpstr>UNUTMAYIN ! Neşe ,keder hepsi geçer  bize kar kalan nedir bu dünyada ? : AİLEMİZ… </vt:lpstr>
    </vt:vector>
  </TitlesOfParts>
  <Company>iyte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PSİKOLOJİK DANIŞMA VE REHBERLİK HİZMETLERİ</dc:title>
  <dc:creator>banu-tortamis</dc:creator>
  <cp:lastModifiedBy>FATIHRAM</cp:lastModifiedBy>
  <cp:revision>120</cp:revision>
  <dcterms:created xsi:type="dcterms:W3CDTF">2009-01-09T09:01:19Z</dcterms:created>
  <dcterms:modified xsi:type="dcterms:W3CDTF">2016-10-06T06:37:50Z</dcterms:modified>
</cp:coreProperties>
</file>